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notesSlides/notesSlide10.xml" ContentType="application/vnd.openxmlformats-officedocument.presentationml.notesSlide+xml"/>
  <Override PartName="/ppt/ink/ink6.xml" ContentType="application/inkml+xml"/>
  <Override PartName="/ppt/ink/ink7.xml" ContentType="application/inkml+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60" r:id="rId5"/>
    <p:sldId id="259" r:id="rId6"/>
    <p:sldId id="261" r:id="rId7"/>
    <p:sldId id="262" r:id="rId8"/>
    <p:sldId id="264" r:id="rId9"/>
    <p:sldId id="282" r:id="rId10"/>
    <p:sldId id="281" r:id="rId11"/>
    <p:sldId id="280" r:id="rId12"/>
    <p:sldId id="283" r:id="rId13"/>
    <p:sldId id="284" r:id="rId14"/>
    <p:sldId id="265" r:id="rId15"/>
    <p:sldId id="266" r:id="rId16"/>
    <p:sldId id="288" r:id="rId17"/>
    <p:sldId id="289" r:id="rId18"/>
    <p:sldId id="275" r:id="rId19"/>
    <p:sldId id="272" r:id="rId20"/>
    <p:sldId id="278" r:id="rId21"/>
    <p:sldId id="290" r:id="rId22"/>
    <p:sldId id="279" r:id="rId23"/>
  </p:sldIdLst>
  <p:sldSz cx="18288000" cy="10287000"/>
  <p:notesSz cx="6858000" cy="9144000"/>
  <p:embeddedFontLst>
    <p:embeddedFont>
      <p:font typeface="Poppins" panose="000005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10B9A-C9F4-4D73-8954-6E241273E9E4}" v="21" dt="2025-02-02T10:34:14.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24" y="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i Gupta" userId="0acd9f104894d54b" providerId="LiveId" clId="{04C10B9A-C9F4-4D73-8954-6E241273E9E4}"/>
    <pc:docChg chg="undo redo custSel addSld delSld modSld sldOrd">
      <pc:chgData name="Yashi Gupta" userId="0acd9f104894d54b" providerId="LiveId" clId="{04C10B9A-C9F4-4D73-8954-6E241273E9E4}" dt="2025-02-03T12:50:42.429" v="662" actId="20577"/>
      <pc:docMkLst>
        <pc:docMk/>
      </pc:docMkLst>
      <pc:sldChg chg="modSp mod">
        <pc:chgData name="Yashi Gupta" userId="0acd9f104894d54b" providerId="LiveId" clId="{04C10B9A-C9F4-4D73-8954-6E241273E9E4}" dt="2025-02-02T09:25:04.640" v="146" actId="1076"/>
        <pc:sldMkLst>
          <pc:docMk/>
          <pc:sldMk cId="0" sldId="256"/>
        </pc:sldMkLst>
        <pc:spChg chg="mod">
          <ac:chgData name="Yashi Gupta" userId="0acd9f104894d54b" providerId="LiveId" clId="{04C10B9A-C9F4-4D73-8954-6E241273E9E4}" dt="2025-02-02T09:25:04.640" v="146" actId="1076"/>
          <ac:spMkLst>
            <pc:docMk/>
            <pc:sldMk cId="0" sldId="256"/>
            <ac:spMk id="95" creationId="{00000000-0000-0000-0000-000000000000}"/>
          </ac:spMkLst>
        </pc:spChg>
      </pc:sldChg>
      <pc:sldChg chg="ord">
        <pc:chgData name="Yashi Gupta" userId="0acd9f104894d54b" providerId="LiveId" clId="{04C10B9A-C9F4-4D73-8954-6E241273E9E4}" dt="2025-02-02T08:47:29.502" v="1"/>
        <pc:sldMkLst>
          <pc:docMk/>
          <pc:sldMk cId="0" sldId="260"/>
        </pc:sldMkLst>
      </pc:sldChg>
      <pc:sldChg chg="addSp delSp modSp mod">
        <pc:chgData name="Yashi Gupta" userId="0acd9f104894d54b" providerId="LiveId" clId="{04C10B9A-C9F4-4D73-8954-6E241273E9E4}" dt="2025-02-02T10:03:48.071" v="282" actId="1076"/>
        <pc:sldMkLst>
          <pc:docMk/>
          <pc:sldMk cId="0" sldId="265"/>
        </pc:sldMkLst>
        <pc:spChg chg="add mod">
          <ac:chgData name="Yashi Gupta" userId="0acd9f104894d54b" providerId="LiveId" clId="{04C10B9A-C9F4-4D73-8954-6E241273E9E4}" dt="2025-02-02T09:23:48.211" v="127" actId="1076"/>
          <ac:spMkLst>
            <pc:docMk/>
            <pc:sldMk cId="0" sldId="265"/>
            <ac:spMk id="2" creationId="{57E37915-744F-8B2F-889A-6058E909B64F}"/>
          </ac:spMkLst>
        </pc:spChg>
        <pc:spChg chg="add del mod">
          <ac:chgData name="Yashi Gupta" userId="0acd9f104894d54b" providerId="LiveId" clId="{04C10B9A-C9F4-4D73-8954-6E241273E9E4}" dt="2025-02-02T09:23:34.062" v="125"/>
          <ac:spMkLst>
            <pc:docMk/>
            <pc:sldMk cId="0" sldId="265"/>
            <ac:spMk id="3" creationId="{3DA0DC2E-F751-A93E-A2BB-619AD4F94D45}"/>
          </ac:spMkLst>
        </pc:spChg>
        <pc:spChg chg="add mod">
          <ac:chgData name="Yashi Gupta" userId="0acd9f104894d54b" providerId="LiveId" clId="{04C10B9A-C9F4-4D73-8954-6E241273E9E4}" dt="2025-02-02T09:56:05.611" v="249" actId="20577"/>
          <ac:spMkLst>
            <pc:docMk/>
            <pc:sldMk cId="0" sldId="265"/>
            <ac:spMk id="4" creationId="{07BA57A7-953A-FD71-89AB-AC3FE59356BD}"/>
          </ac:spMkLst>
        </pc:spChg>
        <pc:spChg chg="add mod ord">
          <ac:chgData name="Yashi Gupta" userId="0acd9f104894d54b" providerId="LiveId" clId="{04C10B9A-C9F4-4D73-8954-6E241273E9E4}" dt="2025-02-02T10:03:43.865" v="281" actId="1076"/>
          <ac:spMkLst>
            <pc:docMk/>
            <pc:sldMk cId="0" sldId="265"/>
            <ac:spMk id="5" creationId="{058981B7-C7E0-A59C-FFEE-906020439115}"/>
          </ac:spMkLst>
        </pc:spChg>
        <pc:spChg chg="mod">
          <ac:chgData name="Yashi Gupta" userId="0acd9f104894d54b" providerId="LiveId" clId="{04C10B9A-C9F4-4D73-8954-6E241273E9E4}" dt="2025-02-02T09:23:48.211" v="127" actId="1076"/>
          <ac:spMkLst>
            <pc:docMk/>
            <pc:sldMk cId="0" sldId="265"/>
            <ac:spMk id="211" creationId="{00000000-0000-0000-0000-000000000000}"/>
          </ac:spMkLst>
        </pc:spChg>
        <pc:spChg chg="mod">
          <ac:chgData name="Yashi Gupta" userId="0acd9f104894d54b" providerId="LiveId" clId="{04C10B9A-C9F4-4D73-8954-6E241273E9E4}" dt="2025-02-02T09:25:56.129" v="149" actId="1076"/>
          <ac:spMkLst>
            <pc:docMk/>
            <pc:sldMk cId="0" sldId="265"/>
            <ac:spMk id="212" creationId="{00000000-0000-0000-0000-000000000000}"/>
          </ac:spMkLst>
        </pc:spChg>
        <pc:spChg chg="mod">
          <ac:chgData name="Yashi Gupta" userId="0acd9f104894d54b" providerId="LiveId" clId="{04C10B9A-C9F4-4D73-8954-6E241273E9E4}" dt="2025-02-02T09:23:48.211" v="127" actId="1076"/>
          <ac:spMkLst>
            <pc:docMk/>
            <pc:sldMk cId="0" sldId="265"/>
            <ac:spMk id="213" creationId="{00000000-0000-0000-0000-000000000000}"/>
          </ac:spMkLst>
        </pc:spChg>
        <pc:spChg chg="mod">
          <ac:chgData name="Yashi Gupta" userId="0acd9f104894d54b" providerId="LiveId" clId="{04C10B9A-C9F4-4D73-8954-6E241273E9E4}" dt="2025-02-02T09:23:48.211" v="127" actId="1076"/>
          <ac:spMkLst>
            <pc:docMk/>
            <pc:sldMk cId="0" sldId="265"/>
            <ac:spMk id="214" creationId="{00000000-0000-0000-0000-000000000000}"/>
          </ac:spMkLst>
        </pc:spChg>
        <pc:spChg chg="mod">
          <ac:chgData name="Yashi Gupta" userId="0acd9f104894d54b" providerId="LiveId" clId="{04C10B9A-C9F4-4D73-8954-6E241273E9E4}" dt="2025-02-02T09:23:48.211" v="127" actId="1076"/>
          <ac:spMkLst>
            <pc:docMk/>
            <pc:sldMk cId="0" sldId="265"/>
            <ac:spMk id="215" creationId="{00000000-0000-0000-0000-000000000000}"/>
          </ac:spMkLst>
        </pc:spChg>
        <pc:spChg chg="mod">
          <ac:chgData name="Yashi Gupta" userId="0acd9f104894d54b" providerId="LiveId" clId="{04C10B9A-C9F4-4D73-8954-6E241273E9E4}" dt="2025-02-02T09:23:48.211" v="127" actId="1076"/>
          <ac:spMkLst>
            <pc:docMk/>
            <pc:sldMk cId="0" sldId="265"/>
            <ac:spMk id="216" creationId="{00000000-0000-0000-0000-000000000000}"/>
          </ac:spMkLst>
        </pc:spChg>
        <pc:spChg chg="mod">
          <ac:chgData name="Yashi Gupta" userId="0acd9f104894d54b" providerId="LiveId" clId="{04C10B9A-C9F4-4D73-8954-6E241273E9E4}" dt="2025-02-02T09:23:48.211" v="127" actId="1076"/>
          <ac:spMkLst>
            <pc:docMk/>
            <pc:sldMk cId="0" sldId="265"/>
            <ac:spMk id="217" creationId="{00000000-0000-0000-0000-000000000000}"/>
          </ac:spMkLst>
        </pc:spChg>
        <pc:picChg chg="add mod ord">
          <ac:chgData name="Yashi Gupta" userId="0acd9f104894d54b" providerId="LiveId" clId="{04C10B9A-C9F4-4D73-8954-6E241273E9E4}" dt="2025-02-02T10:03:48.071" v="282" actId="1076"/>
          <ac:picMkLst>
            <pc:docMk/>
            <pc:sldMk cId="0" sldId="265"/>
            <ac:picMk id="6" creationId="{BC25D23D-BA48-D683-993E-E0E30EE67933}"/>
          </ac:picMkLst>
        </pc:picChg>
      </pc:sldChg>
      <pc:sldChg chg="addSp delSp modSp mod">
        <pc:chgData name="Yashi Gupta" userId="0acd9f104894d54b" providerId="LiveId" clId="{04C10B9A-C9F4-4D73-8954-6E241273E9E4}" dt="2025-02-02T09:52:44.923" v="230" actId="12"/>
        <pc:sldMkLst>
          <pc:docMk/>
          <pc:sldMk cId="0" sldId="266"/>
        </pc:sldMkLst>
        <pc:spChg chg="add del mod">
          <ac:chgData name="Yashi Gupta" userId="0acd9f104894d54b" providerId="LiveId" clId="{04C10B9A-C9F4-4D73-8954-6E241273E9E4}" dt="2025-02-02T09:42:12.297" v="165"/>
          <ac:spMkLst>
            <pc:docMk/>
            <pc:sldMk cId="0" sldId="266"/>
            <ac:spMk id="2" creationId="{0627EBCD-377A-2702-D700-53697C996CB5}"/>
          </ac:spMkLst>
        </pc:spChg>
        <pc:spChg chg="add mod">
          <ac:chgData name="Yashi Gupta" userId="0acd9f104894d54b" providerId="LiveId" clId="{04C10B9A-C9F4-4D73-8954-6E241273E9E4}" dt="2025-02-02T09:43:28.063" v="181" actId="1076"/>
          <ac:spMkLst>
            <pc:docMk/>
            <pc:sldMk cId="0" sldId="266"/>
            <ac:spMk id="3" creationId="{74D851AF-C729-EEC2-359F-D5BDBC58162D}"/>
          </ac:spMkLst>
        </pc:spChg>
        <pc:spChg chg="add mod">
          <ac:chgData name="Yashi Gupta" userId="0acd9f104894d54b" providerId="LiveId" clId="{04C10B9A-C9F4-4D73-8954-6E241273E9E4}" dt="2025-02-02T09:52:44.923" v="230" actId="12"/>
          <ac:spMkLst>
            <pc:docMk/>
            <pc:sldMk cId="0" sldId="266"/>
            <ac:spMk id="4" creationId="{B210B663-5638-172D-F371-607DFDC94EBF}"/>
          </ac:spMkLst>
        </pc:spChg>
        <pc:spChg chg="mod">
          <ac:chgData name="Yashi Gupta" userId="0acd9f104894d54b" providerId="LiveId" clId="{04C10B9A-C9F4-4D73-8954-6E241273E9E4}" dt="2025-02-02T09:43:18.685" v="180" actId="1076"/>
          <ac:spMkLst>
            <pc:docMk/>
            <pc:sldMk cId="0" sldId="266"/>
            <ac:spMk id="222" creationId="{00000000-0000-0000-0000-000000000000}"/>
          </ac:spMkLst>
        </pc:spChg>
        <pc:spChg chg="mod">
          <ac:chgData name="Yashi Gupta" userId="0acd9f104894d54b" providerId="LiveId" clId="{04C10B9A-C9F4-4D73-8954-6E241273E9E4}" dt="2025-02-02T09:26:58.614" v="156" actId="1076"/>
          <ac:spMkLst>
            <pc:docMk/>
            <pc:sldMk cId="0" sldId="266"/>
            <ac:spMk id="223" creationId="{00000000-0000-0000-0000-000000000000}"/>
          </ac:spMkLst>
        </pc:spChg>
      </pc:sldChg>
      <pc:sldChg chg="del">
        <pc:chgData name="Yashi Gupta" userId="0acd9f104894d54b" providerId="LiveId" clId="{04C10B9A-C9F4-4D73-8954-6E241273E9E4}" dt="2025-02-02T10:02:52.832" v="273" actId="2696"/>
        <pc:sldMkLst>
          <pc:docMk/>
          <pc:sldMk cId="0" sldId="267"/>
        </pc:sldMkLst>
      </pc:sldChg>
      <pc:sldChg chg="del">
        <pc:chgData name="Yashi Gupta" userId="0acd9f104894d54b" providerId="LiveId" clId="{04C10B9A-C9F4-4D73-8954-6E241273E9E4}" dt="2025-02-02T10:02:55.213" v="274" actId="2696"/>
        <pc:sldMkLst>
          <pc:docMk/>
          <pc:sldMk cId="0" sldId="268"/>
        </pc:sldMkLst>
      </pc:sldChg>
      <pc:sldChg chg="del">
        <pc:chgData name="Yashi Gupta" userId="0acd9f104894d54b" providerId="LiveId" clId="{04C10B9A-C9F4-4D73-8954-6E241273E9E4}" dt="2025-02-02T10:04:12.549" v="284" actId="2696"/>
        <pc:sldMkLst>
          <pc:docMk/>
          <pc:sldMk cId="0" sldId="269"/>
        </pc:sldMkLst>
      </pc:sldChg>
      <pc:sldChg chg="del">
        <pc:chgData name="Yashi Gupta" userId="0acd9f104894d54b" providerId="LiveId" clId="{04C10B9A-C9F4-4D73-8954-6E241273E9E4}" dt="2025-02-02T10:04:07.196" v="283" actId="2696"/>
        <pc:sldMkLst>
          <pc:docMk/>
          <pc:sldMk cId="0" sldId="270"/>
        </pc:sldMkLst>
      </pc:sldChg>
      <pc:sldChg chg="del">
        <pc:chgData name="Yashi Gupta" userId="0acd9f104894d54b" providerId="LiveId" clId="{04C10B9A-C9F4-4D73-8954-6E241273E9E4}" dt="2025-02-02T10:04:27.931" v="285" actId="2696"/>
        <pc:sldMkLst>
          <pc:docMk/>
          <pc:sldMk cId="0" sldId="271"/>
        </pc:sldMkLst>
      </pc:sldChg>
      <pc:sldChg chg="addSp delSp modSp mod">
        <pc:chgData name="Yashi Gupta" userId="0acd9f104894d54b" providerId="LiveId" clId="{04C10B9A-C9F4-4D73-8954-6E241273E9E4}" dt="2025-02-02T10:18:41.328" v="417" actId="12"/>
        <pc:sldMkLst>
          <pc:docMk/>
          <pc:sldMk cId="0" sldId="272"/>
        </pc:sldMkLst>
        <pc:spChg chg="add del mod">
          <ac:chgData name="Yashi Gupta" userId="0acd9f104894d54b" providerId="LiveId" clId="{04C10B9A-C9F4-4D73-8954-6E241273E9E4}" dt="2025-02-02T10:17:58.242" v="406" actId="1076"/>
          <ac:spMkLst>
            <pc:docMk/>
            <pc:sldMk cId="0" sldId="272"/>
            <ac:spMk id="323" creationId="{00000000-0000-0000-0000-000000000000}"/>
          </ac:spMkLst>
        </pc:spChg>
        <pc:spChg chg="del">
          <ac:chgData name="Yashi Gupta" userId="0acd9f104894d54b" providerId="LiveId" clId="{04C10B9A-C9F4-4D73-8954-6E241273E9E4}" dt="2025-02-02T10:07:00.175" v="310" actId="21"/>
          <ac:spMkLst>
            <pc:docMk/>
            <pc:sldMk cId="0" sldId="272"/>
            <ac:spMk id="331" creationId="{00000000-0000-0000-0000-000000000000}"/>
          </ac:spMkLst>
        </pc:spChg>
        <pc:spChg chg="del mod">
          <ac:chgData name="Yashi Gupta" userId="0acd9f104894d54b" providerId="LiveId" clId="{04C10B9A-C9F4-4D73-8954-6E241273E9E4}" dt="2025-02-02T10:07:21.487" v="313" actId="478"/>
          <ac:spMkLst>
            <pc:docMk/>
            <pc:sldMk cId="0" sldId="272"/>
            <ac:spMk id="332" creationId="{00000000-0000-0000-0000-000000000000}"/>
          </ac:spMkLst>
        </pc:spChg>
        <pc:spChg chg="del">
          <ac:chgData name="Yashi Gupta" userId="0acd9f104894d54b" providerId="LiveId" clId="{04C10B9A-C9F4-4D73-8954-6E241273E9E4}" dt="2025-02-02T10:05:41.426" v="296" actId="478"/>
          <ac:spMkLst>
            <pc:docMk/>
            <pc:sldMk cId="0" sldId="272"/>
            <ac:spMk id="333" creationId="{00000000-0000-0000-0000-000000000000}"/>
          </ac:spMkLst>
        </pc:spChg>
        <pc:spChg chg="del">
          <ac:chgData name="Yashi Gupta" userId="0acd9f104894d54b" providerId="LiveId" clId="{04C10B9A-C9F4-4D73-8954-6E241273E9E4}" dt="2025-02-02T10:05:19.670" v="290" actId="478"/>
          <ac:spMkLst>
            <pc:docMk/>
            <pc:sldMk cId="0" sldId="272"/>
            <ac:spMk id="334" creationId="{00000000-0000-0000-0000-000000000000}"/>
          </ac:spMkLst>
        </pc:spChg>
        <pc:spChg chg="mod">
          <ac:chgData name="Yashi Gupta" userId="0acd9f104894d54b" providerId="LiveId" clId="{04C10B9A-C9F4-4D73-8954-6E241273E9E4}" dt="2025-02-02T10:18:41.328" v="417" actId="12"/>
          <ac:spMkLst>
            <pc:docMk/>
            <pc:sldMk cId="0" sldId="272"/>
            <ac:spMk id="335" creationId="{00000000-0000-0000-0000-000000000000}"/>
          </ac:spMkLst>
        </pc:spChg>
        <pc:spChg chg="add mod">
          <ac:chgData name="Yashi Gupta" userId="0acd9f104894d54b" providerId="LiveId" clId="{04C10B9A-C9F4-4D73-8954-6E241273E9E4}" dt="2025-02-02T10:06:49.213" v="307" actId="1076"/>
          <ac:spMkLst>
            <pc:docMk/>
            <pc:sldMk cId="0" sldId="272"/>
            <ac:spMk id="435" creationId="{00000000-0000-0000-0000-000000000000}"/>
          </ac:spMkLst>
        </pc:spChg>
        <pc:spChg chg="add mod">
          <ac:chgData name="Yashi Gupta" userId="0acd9f104894d54b" providerId="LiveId" clId="{04C10B9A-C9F4-4D73-8954-6E241273E9E4}" dt="2025-02-02T10:05:36.647" v="294" actId="1076"/>
          <ac:spMkLst>
            <pc:docMk/>
            <pc:sldMk cId="0" sldId="272"/>
            <ac:spMk id="438" creationId="{00000000-0000-0000-0000-000000000000}"/>
          </ac:spMkLst>
        </pc:spChg>
        <pc:grpChg chg="del">
          <ac:chgData name="Yashi Gupta" userId="0acd9f104894d54b" providerId="LiveId" clId="{04C10B9A-C9F4-4D73-8954-6E241273E9E4}" dt="2025-02-02T10:07:02.668" v="311" actId="21"/>
          <ac:grpSpMkLst>
            <pc:docMk/>
            <pc:sldMk cId="0" sldId="272"/>
            <ac:grpSpMk id="324" creationId="{00000000-0000-0000-0000-000000000000}"/>
          </ac:grpSpMkLst>
        </pc:grpChg>
      </pc:sldChg>
      <pc:sldChg chg="del">
        <pc:chgData name="Yashi Gupta" userId="0acd9f104894d54b" providerId="LiveId" clId="{04C10B9A-C9F4-4D73-8954-6E241273E9E4}" dt="2025-02-02T10:07:38.548" v="314" actId="2696"/>
        <pc:sldMkLst>
          <pc:docMk/>
          <pc:sldMk cId="0" sldId="273"/>
        </pc:sldMkLst>
      </pc:sldChg>
      <pc:sldChg chg="delSp del mod">
        <pc:chgData name="Yashi Gupta" userId="0acd9f104894d54b" providerId="LiveId" clId="{04C10B9A-C9F4-4D73-8954-6E241273E9E4}" dt="2025-02-02T10:07:43.189" v="315" actId="2696"/>
        <pc:sldMkLst>
          <pc:docMk/>
          <pc:sldMk cId="0" sldId="274"/>
        </pc:sldMkLst>
        <pc:spChg chg="del">
          <ac:chgData name="Yashi Gupta" userId="0acd9f104894d54b" providerId="LiveId" clId="{04C10B9A-C9F4-4D73-8954-6E241273E9E4}" dt="2025-02-02T09:57:09.317" v="251" actId="21"/>
          <ac:spMkLst>
            <pc:docMk/>
            <pc:sldMk cId="0" sldId="274"/>
            <ac:spMk id="377" creationId="{00000000-0000-0000-0000-000000000000}"/>
          </ac:spMkLst>
        </pc:spChg>
      </pc:sldChg>
      <pc:sldChg chg="addSp delSp modSp mod ord">
        <pc:chgData name="Yashi Gupta" userId="0acd9f104894d54b" providerId="LiveId" clId="{04C10B9A-C9F4-4D73-8954-6E241273E9E4}" dt="2025-02-02T10:22:25.648" v="446" actId="1076"/>
        <pc:sldMkLst>
          <pc:docMk/>
          <pc:sldMk cId="0" sldId="275"/>
        </pc:sldMkLst>
        <pc:spChg chg="add del mod">
          <ac:chgData name="Yashi Gupta" userId="0acd9f104894d54b" providerId="LiveId" clId="{04C10B9A-C9F4-4D73-8954-6E241273E9E4}" dt="2025-02-02T10:20:38.968" v="427" actId="478"/>
          <ac:spMkLst>
            <pc:docMk/>
            <pc:sldMk cId="0" sldId="275"/>
            <ac:spMk id="388" creationId="{00000000-0000-0000-0000-000000000000}"/>
          </ac:spMkLst>
        </pc:spChg>
        <pc:spChg chg="del mod">
          <ac:chgData name="Yashi Gupta" userId="0acd9f104894d54b" providerId="LiveId" clId="{04C10B9A-C9F4-4D73-8954-6E241273E9E4}" dt="2025-02-02T10:20:42.504" v="430" actId="478"/>
          <ac:spMkLst>
            <pc:docMk/>
            <pc:sldMk cId="0" sldId="275"/>
            <ac:spMk id="406" creationId="{00000000-0000-0000-0000-000000000000}"/>
          </ac:spMkLst>
        </pc:spChg>
        <pc:spChg chg="del">
          <ac:chgData name="Yashi Gupta" userId="0acd9f104894d54b" providerId="LiveId" clId="{04C10B9A-C9F4-4D73-8954-6E241273E9E4}" dt="2025-02-02T10:21:45.074" v="440" actId="478"/>
          <ac:spMkLst>
            <pc:docMk/>
            <pc:sldMk cId="0" sldId="275"/>
            <ac:spMk id="407" creationId="{00000000-0000-0000-0000-000000000000}"/>
          </ac:spMkLst>
        </pc:spChg>
        <pc:spChg chg="mod">
          <ac:chgData name="Yashi Gupta" userId="0acd9f104894d54b" providerId="LiveId" clId="{04C10B9A-C9F4-4D73-8954-6E241273E9E4}" dt="2025-02-02T10:20:33.817" v="424" actId="1076"/>
          <ac:spMkLst>
            <pc:docMk/>
            <pc:sldMk cId="0" sldId="275"/>
            <ac:spMk id="408" creationId="{00000000-0000-0000-0000-000000000000}"/>
          </ac:spMkLst>
        </pc:spChg>
        <pc:spChg chg="mod">
          <ac:chgData name="Yashi Gupta" userId="0acd9f104894d54b" providerId="LiveId" clId="{04C10B9A-C9F4-4D73-8954-6E241273E9E4}" dt="2025-02-02T10:20:26.119" v="421" actId="1076"/>
          <ac:spMkLst>
            <pc:docMk/>
            <pc:sldMk cId="0" sldId="275"/>
            <ac:spMk id="409" creationId="{00000000-0000-0000-0000-000000000000}"/>
          </ac:spMkLst>
        </pc:spChg>
        <pc:spChg chg="mod">
          <ac:chgData name="Yashi Gupta" userId="0acd9f104894d54b" providerId="LiveId" clId="{04C10B9A-C9F4-4D73-8954-6E241273E9E4}" dt="2025-02-02T10:21:26.324" v="437" actId="255"/>
          <ac:spMkLst>
            <pc:docMk/>
            <pc:sldMk cId="0" sldId="275"/>
            <ac:spMk id="410" creationId="{00000000-0000-0000-0000-000000000000}"/>
          </ac:spMkLst>
        </pc:spChg>
        <pc:spChg chg="del mod">
          <ac:chgData name="Yashi Gupta" userId="0acd9f104894d54b" providerId="LiveId" clId="{04C10B9A-C9F4-4D73-8954-6E241273E9E4}" dt="2025-02-02T10:08:13.100" v="319"/>
          <ac:spMkLst>
            <pc:docMk/>
            <pc:sldMk cId="0" sldId="275"/>
            <ac:spMk id="411" creationId="{00000000-0000-0000-0000-000000000000}"/>
          </ac:spMkLst>
        </pc:spChg>
        <pc:spChg chg="mod">
          <ac:chgData name="Yashi Gupta" userId="0acd9f104894d54b" providerId="LiveId" clId="{04C10B9A-C9F4-4D73-8954-6E241273E9E4}" dt="2025-02-02T10:22:17.348" v="445" actId="14100"/>
          <ac:spMkLst>
            <pc:docMk/>
            <pc:sldMk cId="0" sldId="275"/>
            <ac:spMk id="415" creationId="{00000000-0000-0000-0000-000000000000}"/>
          </ac:spMkLst>
        </pc:spChg>
        <pc:spChg chg="del mod">
          <ac:chgData name="Yashi Gupta" userId="0acd9f104894d54b" providerId="LiveId" clId="{04C10B9A-C9F4-4D73-8954-6E241273E9E4}" dt="2025-02-02T10:08:13.100" v="321"/>
          <ac:spMkLst>
            <pc:docMk/>
            <pc:sldMk cId="0" sldId="275"/>
            <ac:spMk id="416" creationId="{00000000-0000-0000-0000-000000000000}"/>
          </ac:spMkLst>
        </pc:spChg>
        <pc:grpChg chg="del">
          <ac:chgData name="Yashi Gupta" userId="0acd9f104894d54b" providerId="LiveId" clId="{04C10B9A-C9F4-4D73-8954-6E241273E9E4}" dt="2025-02-02T10:20:40.984" v="429" actId="478"/>
          <ac:grpSpMkLst>
            <pc:docMk/>
            <pc:sldMk cId="0" sldId="275"/>
            <ac:grpSpMk id="389" creationId="{00000000-0000-0000-0000-000000000000}"/>
          </ac:grpSpMkLst>
        </pc:grpChg>
        <pc:grpChg chg="mod">
          <ac:chgData name="Yashi Gupta" userId="0acd9f104894d54b" providerId="LiveId" clId="{04C10B9A-C9F4-4D73-8954-6E241273E9E4}" dt="2025-02-02T10:20:22.919" v="420" actId="1076"/>
          <ac:grpSpMkLst>
            <pc:docMk/>
            <pc:sldMk cId="0" sldId="275"/>
            <ac:grpSpMk id="395" creationId="{00000000-0000-0000-0000-000000000000}"/>
          </ac:grpSpMkLst>
        </pc:grpChg>
        <pc:grpChg chg="mod">
          <ac:chgData name="Yashi Gupta" userId="0acd9f104894d54b" providerId="LiveId" clId="{04C10B9A-C9F4-4D73-8954-6E241273E9E4}" dt="2025-02-02T10:22:25.648" v="446" actId="1076"/>
          <ac:grpSpMkLst>
            <pc:docMk/>
            <pc:sldMk cId="0" sldId="275"/>
            <ac:grpSpMk id="399" creationId="{00000000-0000-0000-0000-000000000000}"/>
          </ac:grpSpMkLst>
        </pc:grpChg>
        <pc:grpChg chg="mod">
          <ac:chgData name="Yashi Gupta" userId="0acd9f104894d54b" providerId="LiveId" clId="{04C10B9A-C9F4-4D73-8954-6E241273E9E4}" dt="2025-02-02T10:20:48.485" v="431" actId="1076"/>
          <ac:grpSpMkLst>
            <pc:docMk/>
            <pc:sldMk cId="0" sldId="275"/>
            <ac:grpSpMk id="403" creationId="{00000000-0000-0000-0000-000000000000}"/>
          </ac:grpSpMkLst>
        </pc:grpChg>
        <pc:grpChg chg="mod">
          <ac:chgData name="Yashi Gupta" userId="0acd9f104894d54b" providerId="LiveId" clId="{04C10B9A-C9F4-4D73-8954-6E241273E9E4}" dt="2025-02-02T10:21:41.274" v="439" actId="1076"/>
          <ac:grpSpMkLst>
            <pc:docMk/>
            <pc:sldMk cId="0" sldId="275"/>
            <ac:grpSpMk id="412" creationId="{00000000-0000-0000-0000-000000000000}"/>
          </ac:grpSpMkLst>
        </pc:grpChg>
      </pc:sldChg>
      <pc:sldChg chg="delSp del mod">
        <pc:chgData name="Yashi Gupta" userId="0acd9f104894d54b" providerId="LiveId" clId="{04C10B9A-C9F4-4D73-8954-6E241273E9E4}" dt="2025-02-02T10:08:15.680" v="322" actId="2696"/>
        <pc:sldMkLst>
          <pc:docMk/>
          <pc:sldMk cId="0" sldId="276"/>
        </pc:sldMkLst>
        <pc:spChg chg="del">
          <ac:chgData name="Yashi Gupta" userId="0acd9f104894d54b" providerId="LiveId" clId="{04C10B9A-C9F4-4D73-8954-6E241273E9E4}" dt="2025-02-02T09:54:33.409" v="242" actId="21"/>
          <ac:spMkLst>
            <pc:docMk/>
            <pc:sldMk cId="0" sldId="276"/>
            <ac:spMk id="434" creationId="{00000000-0000-0000-0000-000000000000}"/>
          </ac:spMkLst>
        </pc:spChg>
        <pc:spChg chg="del">
          <ac:chgData name="Yashi Gupta" userId="0acd9f104894d54b" providerId="LiveId" clId="{04C10B9A-C9F4-4D73-8954-6E241273E9E4}" dt="2025-02-02T10:06:00.592" v="297" actId="21"/>
          <ac:spMkLst>
            <pc:docMk/>
            <pc:sldMk cId="0" sldId="276"/>
            <ac:spMk id="435" creationId="{00000000-0000-0000-0000-000000000000}"/>
          </ac:spMkLst>
        </pc:spChg>
        <pc:spChg chg="del">
          <ac:chgData name="Yashi Gupta" userId="0acd9f104894d54b" providerId="LiveId" clId="{04C10B9A-C9F4-4D73-8954-6E241273E9E4}" dt="2025-02-02T10:05:05.698" v="286" actId="21"/>
          <ac:spMkLst>
            <pc:docMk/>
            <pc:sldMk cId="0" sldId="276"/>
            <ac:spMk id="438" creationId="{00000000-0000-0000-0000-000000000000}"/>
          </ac:spMkLst>
        </pc:spChg>
      </pc:sldChg>
      <pc:sldChg chg="del">
        <pc:chgData name="Yashi Gupta" userId="0acd9f104894d54b" providerId="LiveId" clId="{04C10B9A-C9F4-4D73-8954-6E241273E9E4}" dt="2025-02-02T10:08:23.054" v="323" actId="2696"/>
        <pc:sldMkLst>
          <pc:docMk/>
          <pc:sldMk cId="0" sldId="277"/>
        </pc:sldMkLst>
      </pc:sldChg>
      <pc:sldChg chg="delSp modSp mod">
        <pc:chgData name="Yashi Gupta" userId="0acd9f104894d54b" providerId="LiveId" clId="{04C10B9A-C9F4-4D73-8954-6E241273E9E4}" dt="2025-02-02T10:30:11.152" v="520" actId="255"/>
        <pc:sldMkLst>
          <pc:docMk/>
          <pc:sldMk cId="0" sldId="278"/>
        </pc:sldMkLst>
        <pc:spChg chg="mod">
          <ac:chgData name="Yashi Gupta" userId="0acd9f104894d54b" providerId="LiveId" clId="{04C10B9A-C9F4-4D73-8954-6E241273E9E4}" dt="2025-02-02T10:28:09.797" v="504" actId="1076"/>
          <ac:spMkLst>
            <pc:docMk/>
            <pc:sldMk cId="0" sldId="278"/>
            <ac:spMk id="465" creationId="{00000000-0000-0000-0000-000000000000}"/>
          </ac:spMkLst>
        </pc:spChg>
        <pc:spChg chg="mod">
          <ac:chgData name="Yashi Gupta" userId="0acd9f104894d54b" providerId="LiveId" clId="{04C10B9A-C9F4-4D73-8954-6E241273E9E4}" dt="2025-02-02T10:29:54.964" v="518" actId="20577"/>
          <ac:spMkLst>
            <pc:docMk/>
            <pc:sldMk cId="0" sldId="278"/>
            <ac:spMk id="470" creationId="{00000000-0000-0000-0000-000000000000}"/>
          </ac:spMkLst>
        </pc:spChg>
        <pc:spChg chg="del mod">
          <ac:chgData name="Yashi Gupta" userId="0acd9f104894d54b" providerId="LiveId" clId="{04C10B9A-C9F4-4D73-8954-6E241273E9E4}" dt="2025-02-02T10:26:22.456" v="467" actId="478"/>
          <ac:spMkLst>
            <pc:docMk/>
            <pc:sldMk cId="0" sldId="278"/>
            <ac:spMk id="471" creationId="{00000000-0000-0000-0000-000000000000}"/>
          </ac:spMkLst>
        </pc:spChg>
        <pc:spChg chg="del">
          <ac:chgData name="Yashi Gupta" userId="0acd9f104894d54b" providerId="LiveId" clId="{04C10B9A-C9F4-4D73-8954-6E241273E9E4}" dt="2025-02-02T10:27:43.283" v="498" actId="478"/>
          <ac:spMkLst>
            <pc:docMk/>
            <pc:sldMk cId="0" sldId="278"/>
            <ac:spMk id="472" creationId="{00000000-0000-0000-0000-000000000000}"/>
          </ac:spMkLst>
        </pc:spChg>
        <pc:spChg chg="del mod">
          <ac:chgData name="Yashi Gupta" userId="0acd9f104894d54b" providerId="LiveId" clId="{04C10B9A-C9F4-4D73-8954-6E241273E9E4}" dt="2025-02-02T10:26:18.374" v="465"/>
          <ac:spMkLst>
            <pc:docMk/>
            <pc:sldMk cId="0" sldId="278"/>
            <ac:spMk id="473" creationId="{00000000-0000-0000-0000-000000000000}"/>
          </ac:spMkLst>
        </pc:spChg>
        <pc:spChg chg="mod">
          <ac:chgData name="Yashi Gupta" userId="0acd9f104894d54b" providerId="LiveId" clId="{04C10B9A-C9F4-4D73-8954-6E241273E9E4}" dt="2025-02-02T10:27:30.019" v="494" actId="1076"/>
          <ac:spMkLst>
            <pc:docMk/>
            <pc:sldMk cId="0" sldId="278"/>
            <ac:spMk id="474" creationId="{00000000-0000-0000-0000-000000000000}"/>
          </ac:spMkLst>
        </pc:spChg>
        <pc:spChg chg="mod">
          <ac:chgData name="Yashi Gupta" userId="0acd9f104894d54b" providerId="LiveId" clId="{04C10B9A-C9F4-4D73-8954-6E241273E9E4}" dt="2025-02-02T10:30:11.152" v="520" actId="255"/>
          <ac:spMkLst>
            <pc:docMk/>
            <pc:sldMk cId="0" sldId="278"/>
            <ac:spMk id="475" creationId="{00000000-0000-0000-0000-000000000000}"/>
          </ac:spMkLst>
        </pc:spChg>
        <pc:spChg chg="mod">
          <ac:chgData name="Yashi Gupta" userId="0acd9f104894d54b" providerId="LiveId" clId="{04C10B9A-C9F4-4D73-8954-6E241273E9E4}" dt="2025-02-02T10:29:50.886" v="514" actId="1076"/>
          <ac:spMkLst>
            <pc:docMk/>
            <pc:sldMk cId="0" sldId="278"/>
            <ac:spMk id="476" creationId="{00000000-0000-0000-0000-000000000000}"/>
          </ac:spMkLst>
        </pc:spChg>
        <pc:grpChg chg="del">
          <ac:chgData name="Yashi Gupta" userId="0acd9f104894d54b" providerId="LiveId" clId="{04C10B9A-C9F4-4D73-8954-6E241273E9E4}" dt="2025-02-02T10:26:18.373" v="463" actId="478"/>
          <ac:grpSpMkLst>
            <pc:docMk/>
            <pc:sldMk cId="0" sldId="278"/>
            <ac:grpSpMk id="466" creationId="{00000000-0000-0000-0000-000000000000}"/>
          </ac:grpSpMkLst>
        </pc:grpChg>
      </pc:sldChg>
      <pc:sldChg chg="delSp modSp mod">
        <pc:chgData name="Yashi Gupta" userId="0acd9f104894d54b" providerId="LiveId" clId="{04C10B9A-C9F4-4D73-8954-6E241273E9E4}" dt="2025-02-02T10:09:24.143" v="393" actId="478"/>
        <pc:sldMkLst>
          <pc:docMk/>
          <pc:sldMk cId="0" sldId="279"/>
        </pc:sldMkLst>
        <pc:spChg chg="del mod">
          <ac:chgData name="Yashi Gupta" userId="0acd9f104894d54b" providerId="LiveId" clId="{04C10B9A-C9F4-4D73-8954-6E241273E9E4}" dt="2025-02-02T10:09:24.143" v="393" actId="478"/>
          <ac:spMkLst>
            <pc:docMk/>
            <pc:sldMk cId="0" sldId="279"/>
            <ac:spMk id="487" creationId="{00000000-0000-0000-0000-000000000000}"/>
          </ac:spMkLst>
        </pc:spChg>
        <pc:spChg chg="del mod">
          <ac:chgData name="Yashi Gupta" userId="0acd9f104894d54b" providerId="LiveId" clId="{04C10B9A-C9F4-4D73-8954-6E241273E9E4}" dt="2025-02-02T10:09:21.461" v="391" actId="478"/>
          <ac:spMkLst>
            <pc:docMk/>
            <pc:sldMk cId="0" sldId="279"/>
            <ac:spMk id="489" creationId="{00000000-0000-0000-0000-000000000000}"/>
          </ac:spMkLst>
        </pc:spChg>
        <pc:spChg chg="mod">
          <ac:chgData name="Yashi Gupta" userId="0acd9f104894d54b" providerId="LiveId" clId="{04C10B9A-C9F4-4D73-8954-6E241273E9E4}" dt="2025-02-02T10:09:12.240" v="387" actId="20577"/>
          <ac:spMkLst>
            <pc:docMk/>
            <pc:sldMk cId="0" sldId="279"/>
            <ac:spMk id="490" creationId="{00000000-0000-0000-0000-000000000000}"/>
          </ac:spMkLst>
        </pc:spChg>
        <pc:grpChg chg="del">
          <ac:chgData name="Yashi Gupta" userId="0acd9f104894d54b" providerId="LiveId" clId="{04C10B9A-C9F4-4D73-8954-6E241273E9E4}" dt="2025-02-02T10:09:17.670" v="388" actId="478"/>
          <ac:grpSpMkLst>
            <pc:docMk/>
            <pc:sldMk cId="0" sldId="279"/>
            <ac:grpSpMk id="483" creationId="{00000000-0000-0000-0000-000000000000}"/>
          </ac:grpSpMkLst>
        </pc:grpChg>
      </pc:sldChg>
      <pc:sldChg chg="delSp modSp mod">
        <pc:chgData name="Yashi Gupta" userId="0acd9f104894d54b" providerId="LiveId" clId="{04C10B9A-C9F4-4D73-8954-6E241273E9E4}" dt="2025-02-02T08:58:06.111" v="60"/>
        <pc:sldMkLst>
          <pc:docMk/>
          <pc:sldMk cId="1596682754" sldId="280"/>
        </pc:sldMkLst>
        <pc:spChg chg="mod">
          <ac:chgData name="Yashi Gupta" userId="0acd9f104894d54b" providerId="LiveId" clId="{04C10B9A-C9F4-4D73-8954-6E241273E9E4}" dt="2025-02-02T08:58:00.087" v="57" actId="255"/>
          <ac:spMkLst>
            <pc:docMk/>
            <pc:sldMk cId="1596682754" sldId="280"/>
            <ac:spMk id="2" creationId="{57FE8168-9661-64A0-B3F3-7CAFBBB9FFAE}"/>
          </ac:spMkLst>
        </pc:spChg>
        <pc:spChg chg="mod">
          <ac:chgData name="Yashi Gupta" userId="0acd9f104894d54b" providerId="LiveId" clId="{04C10B9A-C9F4-4D73-8954-6E241273E9E4}" dt="2025-02-02T08:57:34.006" v="53" actId="20577"/>
          <ac:spMkLst>
            <pc:docMk/>
            <pc:sldMk cId="1596682754" sldId="280"/>
            <ac:spMk id="8" creationId="{5AF848B5-51F1-B9CE-EA0E-5C6A249497F7}"/>
          </ac:spMkLst>
        </pc:spChg>
        <pc:inkChg chg="del">
          <ac:chgData name="Yashi Gupta" userId="0acd9f104894d54b" providerId="LiveId" clId="{04C10B9A-C9F4-4D73-8954-6E241273E9E4}" dt="2025-02-02T08:58:06.111" v="60"/>
          <ac:inkMkLst>
            <pc:docMk/>
            <pc:sldMk cId="1596682754" sldId="280"/>
            <ac:inkMk id="3" creationId="{8F018216-D72D-01CC-9C61-BFE6F134660A}"/>
          </ac:inkMkLst>
        </pc:inkChg>
        <pc:inkChg chg="del">
          <ac:chgData name="Yashi Gupta" userId="0acd9f104894d54b" providerId="LiveId" clId="{04C10B9A-C9F4-4D73-8954-6E241273E9E4}" dt="2025-02-02T08:58:06.111" v="58"/>
          <ac:inkMkLst>
            <pc:docMk/>
            <pc:sldMk cId="1596682754" sldId="280"/>
            <ac:inkMk id="4" creationId="{94A372DE-5A8F-84E4-3E99-BA2CE63ACDF3}"/>
          </ac:inkMkLst>
        </pc:inkChg>
        <pc:inkChg chg="del">
          <ac:chgData name="Yashi Gupta" userId="0acd9f104894d54b" providerId="LiveId" clId="{04C10B9A-C9F4-4D73-8954-6E241273E9E4}" dt="2025-02-02T08:58:06.111" v="59"/>
          <ac:inkMkLst>
            <pc:docMk/>
            <pc:sldMk cId="1596682754" sldId="280"/>
            <ac:inkMk id="5" creationId="{120DF5E4-C13E-8243-A194-C6E462E31299}"/>
          </ac:inkMkLst>
        </pc:inkChg>
      </pc:sldChg>
      <pc:sldChg chg="delSp modSp mod">
        <pc:chgData name="Yashi Gupta" userId="0acd9f104894d54b" providerId="LiveId" clId="{04C10B9A-C9F4-4D73-8954-6E241273E9E4}" dt="2025-02-02T08:57:21.508" v="51"/>
        <pc:sldMkLst>
          <pc:docMk/>
          <pc:sldMk cId="2651890350" sldId="281"/>
        </pc:sldMkLst>
        <pc:spChg chg="mod">
          <ac:chgData name="Yashi Gupta" userId="0acd9f104894d54b" providerId="LiveId" clId="{04C10B9A-C9F4-4D73-8954-6E241273E9E4}" dt="2025-02-02T08:57:14.178" v="49" actId="255"/>
          <ac:spMkLst>
            <pc:docMk/>
            <pc:sldMk cId="2651890350" sldId="281"/>
            <ac:spMk id="2" creationId="{9654F101-ADBD-81D6-554B-64A0FD605CD5}"/>
          </ac:spMkLst>
        </pc:spChg>
        <pc:spChg chg="mod">
          <ac:chgData name="Yashi Gupta" userId="0acd9f104894d54b" providerId="LiveId" clId="{04C10B9A-C9F4-4D73-8954-6E241273E9E4}" dt="2025-02-02T08:56:44.563" v="39" actId="20577"/>
          <ac:spMkLst>
            <pc:docMk/>
            <pc:sldMk cId="2651890350" sldId="281"/>
            <ac:spMk id="8" creationId="{09258B95-18F5-6E3A-9B13-EE9B0DBE56AD}"/>
          </ac:spMkLst>
        </pc:spChg>
        <pc:inkChg chg="del">
          <ac:chgData name="Yashi Gupta" userId="0acd9f104894d54b" providerId="LiveId" clId="{04C10B9A-C9F4-4D73-8954-6E241273E9E4}" dt="2025-02-02T08:57:21.508" v="50"/>
          <ac:inkMkLst>
            <pc:docMk/>
            <pc:sldMk cId="2651890350" sldId="281"/>
            <ac:inkMk id="4" creationId="{B40BE49A-643E-B150-54DA-E5AD86339572}"/>
          </ac:inkMkLst>
        </pc:inkChg>
        <pc:inkChg chg="del">
          <ac:chgData name="Yashi Gupta" userId="0acd9f104894d54b" providerId="LiveId" clId="{04C10B9A-C9F4-4D73-8954-6E241273E9E4}" dt="2025-02-02T08:57:21.508" v="51"/>
          <ac:inkMkLst>
            <pc:docMk/>
            <pc:sldMk cId="2651890350" sldId="281"/>
            <ac:inkMk id="5" creationId="{EE331C66-D25E-107B-F333-6B0396F45068}"/>
          </ac:inkMkLst>
        </pc:inkChg>
      </pc:sldChg>
      <pc:sldChg chg="delSp modSp mod">
        <pc:chgData name="Yashi Gupta" userId="0acd9f104894d54b" providerId="LiveId" clId="{04C10B9A-C9F4-4D73-8954-6E241273E9E4}" dt="2025-02-02T08:56:37.882" v="37" actId="313"/>
        <pc:sldMkLst>
          <pc:docMk/>
          <pc:sldMk cId="3827106958" sldId="282"/>
        </pc:sldMkLst>
        <pc:spChg chg="mod">
          <ac:chgData name="Yashi Gupta" userId="0acd9f104894d54b" providerId="LiveId" clId="{04C10B9A-C9F4-4D73-8954-6E241273E9E4}" dt="2025-02-02T08:56:37.882" v="37" actId="313"/>
          <ac:spMkLst>
            <pc:docMk/>
            <pc:sldMk cId="3827106958" sldId="282"/>
            <ac:spMk id="2" creationId="{48EEBF35-1CB4-12AC-9B58-6EA4387C3650}"/>
          </ac:spMkLst>
        </pc:spChg>
        <pc:inkChg chg="del">
          <ac:chgData name="Yashi Gupta" userId="0acd9f104894d54b" providerId="LiveId" clId="{04C10B9A-C9F4-4D73-8954-6E241273E9E4}" dt="2025-02-02T08:50:37.753" v="14"/>
          <ac:inkMkLst>
            <pc:docMk/>
            <pc:sldMk cId="3827106958" sldId="282"/>
            <ac:inkMk id="4" creationId="{13522BEB-7EE5-248F-A257-B98291D65F33}"/>
          </ac:inkMkLst>
        </pc:inkChg>
        <pc:inkChg chg="del">
          <ac:chgData name="Yashi Gupta" userId="0acd9f104894d54b" providerId="LiveId" clId="{04C10B9A-C9F4-4D73-8954-6E241273E9E4}" dt="2025-02-02T08:50:37.753" v="15"/>
          <ac:inkMkLst>
            <pc:docMk/>
            <pc:sldMk cId="3827106958" sldId="282"/>
            <ac:inkMk id="5" creationId="{84A5DE7C-ADC9-E7CC-7308-DD069C83E5B3}"/>
          </ac:inkMkLst>
        </pc:inkChg>
        <pc:inkChg chg="del">
          <ac:chgData name="Yashi Gupta" userId="0acd9f104894d54b" providerId="LiveId" clId="{04C10B9A-C9F4-4D73-8954-6E241273E9E4}" dt="2025-02-02T08:50:37.754" v="16"/>
          <ac:inkMkLst>
            <pc:docMk/>
            <pc:sldMk cId="3827106958" sldId="282"/>
            <ac:inkMk id="7" creationId="{FF0673A8-6335-1173-1FE5-3FE8005DD4D1}"/>
          </ac:inkMkLst>
        </pc:inkChg>
      </pc:sldChg>
      <pc:sldChg chg="delSp modSp add mod">
        <pc:chgData name="Yashi Gupta" userId="0acd9f104894d54b" providerId="LiveId" clId="{04C10B9A-C9F4-4D73-8954-6E241273E9E4}" dt="2025-02-03T12:50:42.429" v="662" actId="20577"/>
        <pc:sldMkLst>
          <pc:docMk/>
          <pc:sldMk cId="2374868056" sldId="283"/>
        </pc:sldMkLst>
        <pc:spChg chg="mod">
          <ac:chgData name="Yashi Gupta" userId="0acd9f104894d54b" providerId="LiveId" clId="{04C10B9A-C9F4-4D73-8954-6E241273E9E4}" dt="2025-02-03T12:50:42.429" v="662" actId="20577"/>
          <ac:spMkLst>
            <pc:docMk/>
            <pc:sldMk cId="2374868056" sldId="283"/>
            <ac:spMk id="2" creationId="{E8CCD33F-BC97-A7F3-8C77-AE74CCA94ADB}"/>
          </ac:spMkLst>
        </pc:spChg>
        <pc:spChg chg="mod">
          <ac:chgData name="Yashi Gupta" userId="0acd9f104894d54b" providerId="LiveId" clId="{04C10B9A-C9F4-4D73-8954-6E241273E9E4}" dt="2025-02-02T08:58:16.425" v="63" actId="20577"/>
          <ac:spMkLst>
            <pc:docMk/>
            <pc:sldMk cId="2374868056" sldId="283"/>
            <ac:spMk id="8" creationId="{BAB264F4-4A7B-135E-067E-F79254A16B46}"/>
          </ac:spMkLst>
        </pc:spChg>
        <pc:inkChg chg="del">
          <ac:chgData name="Yashi Gupta" userId="0acd9f104894d54b" providerId="LiveId" clId="{04C10B9A-C9F4-4D73-8954-6E241273E9E4}" dt="2025-02-02T08:59:13.385" v="71"/>
          <ac:inkMkLst>
            <pc:docMk/>
            <pc:sldMk cId="2374868056" sldId="283"/>
            <ac:inkMk id="7" creationId="{090FEFF8-13B2-712A-AD50-B73C6D33A6FF}"/>
          </ac:inkMkLst>
        </pc:inkChg>
      </pc:sldChg>
      <pc:sldChg chg="modSp add mod">
        <pc:chgData name="Yashi Gupta" userId="0acd9f104894d54b" providerId="LiveId" clId="{04C10B9A-C9F4-4D73-8954-6E241273E9E4}" dt="2025-02-02T09:00:27.020" v="81" actId="255"/>
        <pc:sldMkLst>
          <pc:docMk/>
          <pc:sldMk cId="3602661015" sldId="284"/>
        </pc:sldMkLst>
        <pc:spChg chg="mod">
          <ac:chgData name="Yashi Gupta" userId="0acd9f104894d54b" providerId="LiveId" clId="{04C10B9A-C9F4-4D73-8954-6E241273E9E4}" dt="2025-02-02T09:00:27.020" v="81" actId="255"/>
          <ac:spMkLst>
            <pc:docMk/>
            <pc:sldMk cId="3602661015" sldId="284"/>
            <ac:spMk id="2" creationId="{7CA99545-F968-7FF7-C41D-BB6CE3694A2D}"/>
          </ac:spMkLst>
        </pc:spChg>
        <pc:spChg chg="mod">
          <ac:chgData name="Yashi Gupta" userId="0acd9f104894d54b" providerId="LiveId" clId="{04C10B9A-C9F4-4D73-8954-6E241273E9E4}" dt="2025-02-02T08:59:30.832" v="74" actId="20577"/>
          <ac:spMkLst>
            <pc:docMk/>
            <pc:sldMk cId="3602661015" sldId="284"/>
            <ac:spMk id="8" creationId="{BBFFDD84-7074-F23D-1DD5-1BE2E67D58A4}"/>
          </ac:spMkLst>
        </pc:spChg>
      </pc:sldChg>
      <pc:sldChg chg="add del">
        <pc:chgData name="Yashi Gupta" userId="0acd9f104894d54b" providerId="LiveId" clId="{04C10B9A-C9F4-4D73-8954-6E241273E9E4}" dt="2025-02-02T10:02:48.603" v="272" actId="2696"/>
        <pc:sldMkLst>
          <pc:docMk/>
          <pc:sldMk cId="2615668086" sldId="285"/>
        </pc:sldMkLst>
      </pc:sldChg>
      <pc:sldChg chg="add del">
        <pc:chgData name="Yashi Gupta" userId="0acd9f104894d54b" providerId="LiveId" clId="{04C10B9A-C9F4-4D73-8954-6E241273E9E4}" dt="2025-02-02T10:02:45.933" v="271" actId="2696"/>
        <pc:sldMkLst>
          <pc:docMk/>
          <pc:sldMk cId="735486857" sldId="286"/>
        </pc:sldMkLst>
      </pc:sldChg>
      <pc:sldChg chg="add del">
        <pc:chgData name="Yashi Gupta" userId="0acd9f104894d54b" providerId="LiveId" clId="{04C10B9A-C9F4-4D73-8954-6E241273E9E4}" dt="2025-02-02T10:02:43.509" v="270" actId="2696"/>
        <pc:sldMkLst>
          <pc:docMk/>
          <pc:sldMk cId="2394374358" sldId="287"/>
        </pc:sldMkLst>
      </pc:sldChg>
      <pc:sldChg chg="delSp modSp add mod">
        <pc:chgData name="Yashi Gupta" userId="0acd9f104894d54b" providerId="LiveId" clId="{04C10B9A-C9F4-4D73-8954-6E241273E9E4}" dt="2025-02-02T09:52:32.829" v="228" actId="12"/>
        <pc:sldMkLst>
          <pc:docMk/>
          <pc:sldMk cId="442792712" sldId="288"/>
        </pc:sldMkLst>
        <pc:spChg chg="del">
          <ac:chgData name="Yashi Gupta" userId="0acd9f104894d54b" providerId="LiveId" clId="{04C10B9A-C9F4-4D73-8954-6E241273E9E4}" dt="2025-02-02T09:45:27.881" v="197" actId="478"/>
          <ac:spMkLst>
            <pc:docMk/>
            <pc:sldMk cId="442792712" sldId="288"/>
            <ac:spMk id="3" creationId="{73D24060-C564-36B0-32D2-F814CC7F769E}"/>
          </ac:spMkLst>
        </pc:spChg>
        <pc:spChg chg="mod">
          <ac:chgData name="Yashi Gupta" userId="0acd9f104894d54b" providerId="LiveId" clId="{04C10B9A-C9F4-4D73-8954-6E241273E9E4}" dt="2025-02-02T09:52:32.829" v="228" actId="12"/>
          <ac:spMkLst>
            <pc:docMk/>
            <pc:sldMk cId="442792712" sldId="288"/>
            <ac:spMk id="4" creationId="{9D296F37-3635-353B-0EA4-DFBA12ED2F11}"/>
          </ac:spMkLst>
        </pc:spChg>
      </pc:sldChg>
      <pc:sldChg chg="addSp modSp add mod">
        <pc:chgData name="Yashi Gupta" userId="0acd9f104894d54b" providerId="LiveId" clId="{04C10B9A-C9F4-4D73-8954-6E241273E9E4}" dt="2025-02-02T09:54:56.699" v="245" actId="1076"/>
        <pc:sldMkLst>
          <pc:docMk/>
          <pc:sldMk cId="4207633392" sldId="289"/>
        </pc:sldMkLst>
        <pc:spChg chg="add mod">
          <ac:chgData name="Yashi Gupta" userId="0acd9f104894d54b" providerId="LiveId" clId="{04C10B9A-C9F4-4D73-8954-6E241273E9E4}" dt="2025-02-02T09:54:56.699" v="245" actId="1076"/>
          <ac:spMkLst>
            <pc:docMk/>
            <pc:sldMk cId="4207633392" sldId="289"/>
            <ac:spMk id="2" creationId="{225D67A0-C5EA-D891-A4C5-3CB24BF25627}"/>
          </ac:spMkLst>
        </pc:spChg>
        <pc:spChg chg="mod">
          <ac:chgData name="Yashi Gupta" userId="0acd9f104894d54b" providerId="LiveId" clId="{04C10B9A-C9F4-4D73-8954-6E241273E9E4}" dt="2025-02-02T09:54:12.157" v="240" actId="20577"/>
          <ac:spMkLst>
            <pc:docMk/>
            <pc:sldMk cId="4207633392" sldId="289"/>
            <ac:spMk id="4" creationId="{827B5DC5-E3D1-1B54-C340-6C141ABE339F}"/>
          </ac:spMkLst>
        </pc:spChg>
      </pc:sldChg>
      <pc:sldChg chg="addSp delSp modSp add mod ord">
        <pc:chgData name="Yashi Gupta" userId="0acd9f104894d54b" providerId="LiveId" clId="{04C10B9A-C9F4-4D73-8954-6E241273E9E4}" dt="2025-02-02T10:34:41.009" v="644" actId="1076"/>
        <pc:sldMkLst>
          <pc:docMk/>
          <pc:sldMk cId="899656251" sldId="290"/>
        </pc:sldMkLst>
        <pc:spChg chg="add mod">
          <ac:chgData name="Yashi Gupta" userId="0acd9f104894d54b" providerId="LiveId" clId="{04C10B9A-C9F4-4D73-8954-6E241273E9E4}" dt="2025-02-02T10:34:41.009" v="644" actId="1076"/>
          <ac:spMkLst>
            <pc:docMk/>
            <pc:sldMk cId="899656251" sldId="290"/>
            <ac:spMk id="2" creationId="{92A315AD-3220-FFFD-417E-2EAF5A88739C}"/>
          </ac:spMkLst>
        </pc:spChg>
        <pc:spChg chg="add del mod">
          <ac:chgData name="Yashi Gupta" userId="0acd9f104894d54b" providerId="LiveId" clId="{04C10B9A-C9F4-4D73-8954-6E241273E9E4}" dt="2025-02-02T10:33:38.783" v="636" actId="1076"/>
          <ac:spMkLst>
            <pc:docMk/>
            <pc:sldMk cId="899656251" sldId="290"/>
            <ac:spMk id="388" creationId="{4F409189-6994-D5B7-A329-FF2C7C343C1F}"/>
          </ac:spMkLst>
        </pc:spChg>
        <pc:spChg chg="del mod">
          <ac:chgData name="Yashi Gupta" userId="0acd9f104894d54b" providerId="LiveId" clId="{04C10B9A-C9F4-4D73-8954-6E241273E9E4}" dt="2025-02-02T10:30:50.290" v="602"/>
          <ac:spMkLst>
            <pc:docMk/>
            <pc:sldMk cId="899656251" sldId="290"/>
            <ac:spMk id="408" creationId="{DE6CEE8B-893A-DBD9-DFAF-1567A419BFCB}"/>
          </ac:spMkLst>
        </pc:spChg>
        <pc:spChg chg="mod">
          <ac:chgData name="Yashi Gupta" userId="0acd9f104894d54b" providerId="LiveId" clId="{04C10B9A-C9F4-4D73-8954-6E241273E9E4}" dt="2025-02-02T10:33:50.167" v="638" actId="1076"/>
          <ac:spMkLst>
            <pc:docMk/>
            <pc:sldMk cId="899656251" sldId="290"/>
            <ac:spMk id="409" creationId="{554F6DD2-B0C4-B346-E7EB-72FE403C300B}"/>
          </ac:spMkLst>
        </pc:spChg>
        <pc:spChg chg="del mod">
          <ac:chgData name="Yashi Gupta" userId="0acd9f104894d54b" providerId="LiveId" clId="{04C10B9A-C9F4-4D73-8954-6E241273E9E4}" dt="2025-02-02T10:30:50.291" v="604"/>
          <ac:spMkLst>
            <pc:docMk/>
            <pc:sldMk cId="899656251" sldId="290"/>
            <ac:spMk id="410" creationId="{9190E788-5AF1-9BE7-722A-8A5185243E59}"/>
          </ac:spMkLst>
        </pc:spChg>
        <pc:spChg chg="del mod">
          <ac:chgData name="Yashi Gupta" userId="0acd9f104894d54b" providerId="LiveId" clId="{04C10B9A-C9F4-4D73-8954-6E241273E9E4}" dt="2025-02-02T10:30:59.016" v="610" actId="478"/>
          <ac:spMkLst>
            <pc:docMk/>
            <pc:sldMk cId="899656251" sldId="290"/>
            <ac:spMk id="415" creationId="{75FAE6B6-B12C-E03B-3E51-78FF0637FF20}"/>
          </ac:spMkLst>
        </pc:spChg>
        <pc:grpChg chg="mod">
          <ac:chgData name="Yashi Gupta" userId="0acd9f104894d54b" providerId="LiveId" clId="{04C10B9A-C9F4-4D73-8954-6E241273E9E4}" dt="2025-02-02T10:32:26" v="614" actId="1076"/>
          <ac:grpSpMkLst>
            <pc:docMk/>
            <pc:sldMk cId="899656251" sldId="290"/>
            <ac:grpSpMk id="395" creationId="{2A3C0535-77AA-C037-878B-CAAE1FF8C1F7}"/>
          </ac:grpSpMkLst>
        </pc:grpChg>
        <pc:grpChg chg="mod">
          <ac:chgData name="Yashi Gupta" userId="0acd9f104894d54b" providerId="LiveId" clId="{04C10B9A-C9F4-4D73-8954-6E241273E9E4}" dt="2025-02-02T10:31:02.587" v="611" actId="1076"/>
          <ac:grpSpMkLst>
            <pc:docMk/>
            <pc:sldMk cId="899656251" sldId="290"/>
            <ac:grpSpMk id="399" creationId="{0BC12D7F-3544-4AF5-11B8-EA0B731E28DF}"/>
          </ac:grpSpMkLst>
        </pc:grpChg>
        <pc:grpChg chg="del">
          <ac:chgData name="Yashi Gupta" userId="0acd9f104894d54b" providerId="LiveId" clId="{04C10B9A-C9F4-4D73-8954-6E241273E9E4}" dt="2025-02-02T10:30:50.290" v="600" actId="478"/>
          <ac:grpSpMkLst>
            <pc:docMk/>
            <pc:sldMk cId="899656251" sldId="290"/>
            <ac:grpSpMk id="403" creationId="{56792CE2-C6FF-6C29-C890-9E45BA823271}"/>
          </ac:grpSpMkLst>
        </pc:grpChg>
        <pc:grpChg chg="del">
          <ac:chgData name="Yashi Gupta" userId="0acd9f104894d54b" providerId="LiveId" clId="{04C10B9A-C9F4-4D73-8954-6E241273E9E4}" dt="2025-02-02T10:30:54.672" v="607" actId="478"/>
          <ac:grpSpMkLst>
            <pc:docMk/>
            <pc:sldMk cId="899656251" sldId="290"/>
            <ac:grpSpMk id="412" creationId="{A797BBFD-9227-957A-9E14-6A496B7B849E}"/>
          </ac:grpSpMkLst>
        </pc:grpChg>
      </pc:sldChg>
      <pc:sldChg chg="add del">
        <pc:chgData name="Yashi Gupta" userId="0acd9f104894d54b" providerId="LiveId" clId="{04C10B9A-C9F4-4D73-8954-6E241273E9E4}" dt="2025-02-02T09:54:21.046" v="241" actId="2696"/>
        <pc:sldMkLst>
          <pc:docMk/>
          <pc:sldMk cId="3996874165" sldId="290"/>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1T16:28:12.042"/>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1 84,'0'2,"0"0,0-1,1 1,-1-1,1 1,-1-1,1 1,0-1,0 0,0 1,-1-1,1 0,0 0,0 1,1-1,-1 0,0 0,0 0,1 0,-1 0,0-1,1 1,-1 0,1-1,-1 1,3 0,6 2,0 0,0-1,10 1,-14-2,14 1,1-1,-1-1,0-1,0 0,1-2,-1 0,0-1,-1-1,1-1,-1-1,34-17,-24 11,1 2,1 0,0 3,56-10,-15 10,73 1,-126 7,0 0,0 1,0 1,0 1,-1 1,1 0,-1 2,0 0,0 0,27 16,-15-5,1-2,1-1,1-1,0-1,0-3,1 0,0-2,44 3,171 21,-183-20,114 3,67-14,-101-2,868 2,-984 0,-1-2,43-6,-45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1T16:28:17.709"/>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0 1,'99'-1,"120"3,-180 2,-1 1,1 3,50 16,13 3,203 30,179 2,-332-40,-33-3,252 3,3-20,-127-1,-191 3,-15 0,52-5,-80 2,0 0,-1 0,1-1,-1-1,1 0,-1-1,-1 0,15-9,7-9,-2-2,0-1,27-31,-20 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1T16:28:20.578"/>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0 37,'10'4,"-1"0,1-1,-1 0,1-1,0 0,19 1,3 1,306 32,3-21,-121-7,1267 13,-1213-21,-260 0,1-2,-1 1,0-2,0 0,-1-1,1 0,-1-1,1 0,14-9,-3 3,0 2,0 0,38-7,83-6,-10 0,-81 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1T16:30:23.330"/>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0 465,'1'1,"-1"0,0 1,1-1,0 0,-1 1,1-1,0 0,-1 0,1 0,0 0,0 0,0 0,0 0,0 0,0 0,0 0,0 0,0-1,3 2,25 12,1-5,1-2,0 0,52 3,-71-9,416 10,-297-13,1082 1,-1171 4,0 1,-1 3,73 20,-1-1,279 49,135 27,-162-18,289 58,-570-129,0-3,1-3,104-7,306-4,-275 6,1292-2,-1424-3,138-21,75-34,-39 6,-201 41,61-18,-102 22,1-1,-1 0,0-1,-1-1,0-1,26-20,86-90,-30 25,-71 70,3-4,55-38,-76 60,1 1,0 0,0 0,1 1,-1 1,1 1,1 0,23-4,27 4,109 5,-23 2,-35-14,-18 1,-92 10,161-1,-147 2,-1 2,0 0,0 1,0 1,0 1,28 12,12 13,45 19,-92-46,0 0,0 0,0-2,1 1,0-1,-1-1,15 0,-11-2,-1-1,1-1,0 0,0 0,20-9,75-37,-102 44,1 0,0 2,0-1,1 1,-1 1,1 0,20-2,-27 4,-1 0,1 0,-1 0,0 1,1-1,-1 1,1 0,-1 0,0 0,0 0,0 1,1-1,-1 1,-1 0,1 0,0 0,0 0,-1 0,1 1,-1-1,0 1,1 0,-1 0,-1-1,1 1,0 0,-1 1,2 4,1 6,-1 1,-1 0,0 0,-1 1,-1-1,-3 28,1-8,-4 480,6-401,0-1103,1 957,0 12,-1 0,-1 0,0 0,-8-32,8 47,-1 0,1 0,-1 1,0-1,0 1,-1-1,1 1,-1 0,0 0,0 0,0 0,-1 1,1-1,-1 1,0 0,0 0,0 0,0 1,-1-1,1 1,-1 0,1 0,-1 1,-6-2,-21-2,-1 1,-1 1,1 2,-44 4,28-2,20 0,-239 10,4 20,198-18,-319 55,-4-24,-65 9,-115 5,-52-59,241-1,-20-9,166 2,-276-18,8-1,-118 22,-53-2,-53-4,314 7,-9-22,-3 1,177 15,30 0,30 11,68 1,-175-21,257 13,-69-24,76 20,-1 2,0 1,-33-4,59 11,0 1,0 1,1-1,-1 1,0 0,1 0,-1 0,1 1,-1-1,1 1,-1 0,1 0,0 1,0-1,0 1,1 0,-1 0,1 0,-1 1,1-1,0 1,-4 6,-3 5,1 1,0 0,2 0,-11 31,3 6,3 2,2-1,-5 90,-3 18,-6 16,24-176,-2 7,1 0,0 1,1-1,1 15,0-22,-1 1,1 0,0 0,0 0,0-1,0 1,0-1,0 1,1-1,0 1,-1-1,1 0,0 1,0-1,0 0,0 0,0-1,1 1,2 1,1 1,0-1,1 0,-1-1,1 1,0-1,0-1,12 3,55-1,-58-3,452-5,-69-1,3693 6,-1966 0,-1597-13,8 0,-347 10,240-35,-332 24,57-10,226-5,663 33,-1040-4,9 0,-1 0,1-1,0 0,0-1,16-4,-27 5,0 1,0-1,0 0,0 0,0 0,0 0,-1 0,1 0,0 0,0-1,-1 1,1-1,-1 1,0-1,1 1,-1-1,0 0,0 0,0 0,0 0,0 0,0 0,0 0,-1 0,1 0,-1 0,0 0,1 0,-1 0,0 0,0 0,-1 0,1-1,0 1,-1 0,1 0,-1 0,1 0,-1 0,-2-3,0-3,-1 0,-1 0,1 1,-1 0,-1 0,1 0,-1 0,0 1,-11-9,-9-5,-33-19,23 18,-53-22,-15-8,93 43,0 0,0-1,1 0,0-1,0 0,-12-18,11 13,-1 1,-27-24,-8 4,-2 2,-89-43,104 59,-1 2,-1 2,0 0,0 3,-1 1,-68-6,-229 12,205 6,63-3,-51 0,-151 21,-203 69,432-80,1 2,-67 34,-32 10,88-42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1T16:28:12.042"/>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1 84,'0'2,"0"0,0-1,1 1,-1-1,1 1,-1-1,1 1,0-1,0 0,0 1,-1-1,1 0,0 0,0 1,1-1,-1 0,0 0,0 0,1 0,-1 0,0-1,1 1,-1 0,1-1,-1 1,3 0,6 2,0 0,0-1,10 1,-14-2,14 1,1-1,-1-1,0-1,0 0,1-2,-1 0,0-1,-1-1,1-1,-1-1,34-17,-24 11,1 2,1 0,0 3,56-10,-15 10,73 1,-126 7,0 0,0 1,0 1,0 1,-1 1,1 0,-1 2,0 0,0 0,27 16,-15-5,1-2,1-1,1-1,0-1,0-3,1 0,0-2,44 3,171 21,-183-20,114 3,67-14,-101-2,868 2,-984 0,-1-2,43-6,-45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1T16:28:12.042"/>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1 84,'0'2,"0"0,0-1,1 1,-1-1,1 1,-1-1,1 1,0-1,0 0,0 1,-1-1,1 0,0 0,0 1,1-1,-1 0,0 0,0 0,1 0,-1 0,0-1,1 1,-1 0,1-1,-1 1,3 0,6 2,0 0,0-1,10 1,-14-2,14 1,1-1,-1-1,0-1,0 0,1-2,-1 0,0-1,-1-1,1-1,-1-1,34-17,-24 11,1 2,1 0,0 3,56-10,-15 10,73 1,-126 7,0 0,0 1,0 1,0 1,-1 1,1 0,-1 2,0 0,0 0,27 16,-15-5,1-2,1-1,1-1,0-1,0-3,1 0,0-2,44 3,171 21,-183-20,114 3,67-14,-101-2,868 2,-984 0,-1-2,43-6,-45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1T16:30:23.330"/>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0 465,'1'1,"-1"0,0 1,1-1,0 0,-1 1,1-1,0 0,-1 0,1 0,0 0,0 0,0 0,0 0,0 0,0 0,0 0,0 0,0-1,3 2,25 12,1-5,1-2,0 0,52 3,-71-9,416 10,-297-13,1082 1,-1171 4,0 1,-1 3,73 20,-1-1,279 49,135 27,-162-18,289 58,-570-129,0-3,1-3,104-7,306-4,-275 6,1292-2,-1424-3,138-21,75-34,-39 6,-201 41,61-18,-102 22,1-1,-1 0,0-1,-1-1,0-1,26-20,86-90,-30 25,-71 70,3-4,55-38,-76 60,1 1,0 0,0 0,1 1,-1 1,1 1,1 0,23-4,27 4,109 5,-23 2,-35-14,-18 1,-92 10,161-1,-147 2,-1 2,0 0,0 1,0 1,0 1,28 12,12 13,45 19,-92-46,0 0,0 0,0-2,1 1,0-1,-1-1,15 0,-11-2,-1-1,1-1,0 0,0 0,20-9,75-37,-102 44,1 0,0 2,0-1,1 1,-1 1,1 0,20-2,-27 4,-1 0,1 0,-1 0,0 1,1-1,-1 1,1 0,-1 0,0 0,0 0,0 1,1-1,-1 1,-1 0,1 0,0 0,0 0,-1 0,1 1,-1-1,0 1,1 0,-1 0,-1-1,1 1,0 0,-1 1,2 4,1 6,-1 1,-1 0,0 0,-1 1,-1-1,-3 28,1-8,-4 480,6-401,0-1103,1 957,0 12,-1 0,-1 0,0 0,-8-32,8 47,-1 0,1 0,-1 1,0-1,0 1,-1-1,1 1,-1 0,0 0,0 0,0 0,-1 1,1-1,-1 1,0 0,0 0,0 0,0 1,-1-1,1 1,-1 0,1 0,-1 1,-6-2,-21-2,-1 1,-1 1,1 2,-44 4,28-2,20 0,-239 10,4 20,198-18,-319 55,-4-24,-65 9,-115 5,-52-59,241-1,-20-9,166 2,-276-18,8-1,-118 22,-53-2,-53-4,314 7,-9-22,-3 1,177 15,30 0,30 11,68 1,-175-21,257 13,-69-24,76 20,-1 2,0 1,-33-4,59 11,0 1,0 1,1-1,-1 1,0 0,1 0,-1 0,1 1,-1-1,1 1,-1 0,1 0,0 1,0-1,0 1,1 0,-1 0,1 0,-1 1,1-1,0 1,-4 6,-3 5,1 1,0 0,2 0,-11 31,3 6,3 2,2-1,-5 90,-3 18,-6 16,24-176,-2 7,1 0,0 1,1-1,1 15,0-22,-1 1,1 0,0 0,0 0,0-1,0 1,0-1,0 1,1-1,0 1,-1-1,1 0,0 1,0-1,0 0,0 0,0-1,1 1,2 1,1 1,0-1,1 0,-1-1,1 1,0-1,0-1,12 3,55-1,-58-3,452-5,-69-1,3693 6,-1966 0,-1597-13,8 0,-347 10,240-35,-332 24,57-10,226-5,663 33,-1040-4,9 0,-1 0,1-1,0 0,0-1,16-4,-27 5,0 1,0-1,0 0,0 0,0 0,0 0,-1 0,1 0,0 0,0-1,-1 1,1-1,-1 1,0-1,1 1,-1-1,0 0,0 0,0 0,0 0,0 0,0 0,0 0,-1 0,1 0,-1 0,0 0,1 0,-1 0,0 0,0 0,-1 0,1-1,0 1,-1 0,1 0,-1 0,1 0,-1 0,-2-3,0-3,-1 0,-1 0,1 1,-1 0,-1 0,1 0,-1 0,0 1,-11-9,-9-5,-33-19,23 18,-53-22,-15-8,93 43,0 0,0-1,1 0,0-1,0 0,-12-18,11 13,-1 1,-27-24,-8 4,-2 2,-89-43,104 59,-1 2,-1 2,0 0,0 3,-1 1,-68-6,-229 12,205 6,63-3,-51 0,-151 21,-203 69,432-80,1 2,-67 34,-32 10,88-42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1T16:30:23.330"/>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0 465,'1'1,"-1"0,0 1,1-1,0 0,-1 1,1-1,0 0,-1 0,1 0,0 0,0 0,0 0,0 0,0 0,0 0,0 0,0 0,0-1,3 2,25 12,1-5,1-2,0 0,52 3,-71-9,416 10,-297-13,1082 1,-1171 4,0 1,-1 3,73 20,-1-1,279 49,135 27,-162-18,289 58,-570-129,0-3,1-3,104-7,306-4,-275 6,1292-2,-1424-3,138-21,75-34,-39 6,-201 41,61-18,-102 22,1-1,-1 0,0-1,-1-1,0-1,26-20,86-90,-30 25,-71 70,3-4,55-38,-76 60,1 1,0 0,0 0,1 1,-1 1,1 1,1 0,23-4,27 4,109 5,-23 2,-35-14,-18 1,-92 10,161-1,-147 2,-1 2,0 0,0 1,0 1,0 1,28 12,12 13,45 19,-92-46,0 0,0 0,0-2,1 1,0-1,-1-1,15 0,-11-2,-1-1,1-1,0 0,0 0,20-9,75-37,-102 44,1 0,0 2,0-1,1 1,-1 1,1 0,20-2,-27 4,-1 0,1 0,-1 0,0 1,1-1,-1 1,1 0,-1 0,0 0,0 0,0 1,1-1,-1 1,-1 0,1 0,0 0,0 0,-1 0,1 1,-1-1,0 1,1 0,-1 0,-1-1,1 1,0 0,-1 1,2 4,1 6,-1 1,-1 0,0 0,-1 1,-1-1,-3 28,1-8,-4 480,6-401,0-1103,1 957,0 12,-1 0,-1 0,0 0,-8-32,8 47,-1 0,1 0,-1 1,0-1,0 1,-1-1,1 1,-1 0,0 0,0 0,0 0,-1 1,1-1,-1 1,0 0,0 0,0 0,0 1,-1-1,1 1,-1 0,1 0,-1 1,-6-2,-21-2,-1 1,-1 1,1 2,-44 4,28-2,20 0,-239 10,4 20,198-18,-319 55,-4-24,-65 9,-115 5,-52-59,241-1,-20-9,166 2,-276-18,8-1,-118 22,-53-2,-53-4,314 7,-9-22,-3 1,177 15,30 0,30 11,68 1,-175-21,257 13,-69-24,76 20,-1 2,0 1,-33-4,59 11,0 1,0 1,1-1,-1 1,0 0,1 0,-1 0,1 1,-1-1,1 1,-1 0,1 0,0 1,0-1,0 1,1 0,-1 0,1 0,-1 1,1-1,0 1,-4 6,-3 5,1 1,0 0,2 0,-11 31,3 6,3 2,2-1,-5 90,-3 18,-6 16,24-176,-2 7,1 0,0 1,1-1,1 15,0-22,-1 1,1 0,0 0,0 0,0-1,0 1,0-1,0 1,1-1,0 1,-1-1,1 0,0 1,0-1,0 0,0 0,0-1,1 1,2 1,1 1,0-1,1 0,-1-1,1 1,0-1,0-1,12 3,55-1,-58-3,452-5,-69-1,3693 6,-1966 0,-1597-13,8 0,-347 10,240-35,-332 24,57-10,226-5,663 33,-1040-4,9 0,-1 0,1-1,0 0,0-1,16-4,-27 5,0 1,0-1,0 0,0 0,0 0,0 0,-1 0,1 0,0 0,0-1,-1 1,1-1,-1 1,0-1,1 1,-1-1,0 0,0 0,0 0,0 0,0 0,0 0,0 0,-1 0,1 0,-1 0,0 0,1 0,-1 0,0 0,0 0,-1 0,1-1,0 1,-1 0,1 0,-1 0,1 0,-1 0,-2-3,0-3,-1 0,-1 0,1 1,-1 0,-1 0,1 0,-1 0,0 1,-11-9,-9-5,-33-19,23 18,-53-22,-15-8,93 43,0 0,0-1,1 0,0-1,0 0,-12-18,11 13,-1 1,-27-24,-8 4,-2 2,-89-43,104 59,-1 2,-1 2,0 0,0 3,-1 1,-68-6,-229 12,205 6,63-3,-51 0,-151 21,-203 69,432-80,1 2,-67 34,-32 10,88-42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2B2DE9CE-A485-5648-F564-AD5207289261}"/>
            </a:ext>
          </a:extLst>
        </p:cNvPr>
        <p:cNvGrpSpPr/>
        <p:nvPr/>
      </p:nvGrpSpPr>
      <p:grpSpPr>
        <a:xfrm>
          <a:off x="0" y="0"/>
          <a:ext cx="0" cy="0"/>
          <a:chOff x="0" y="0"/>
          <a:chExt cx="0" cy="0"/>
        </a:xfrm>
      </p:grpSpPr>
      <p:sp>
        <p:nvSpPr>
          <p:cNvPr id="195" name="Google Shape;195;g32f2108adc1_3_7:notes">
            <a:extLst>
              <a:ext uri="{FF2B5EF4-FFF2-40B4-BE49-F238E27FC236}">
                <a16:creationId xmlns:a16="http://schemas.microsoft.com/office/drawing/2014/main" id="{29B9614F-BBDD-BD5A-3C15-3E71B041E6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32f2108adc1_3_7:notes">
            <a:extLst>
              <a:ext uri="{FF2B5EF4-FFF2-40B4-BE49-F238E27FC236}">
                <a16:creationId xmlns:a16="http://schemas.microsoft.com/office/drawing/2014/main" id="{2040A1F1-B378-3D25-73D4-26B977AF0F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2809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ED1DB8DE-11AD-39D0-9225-91E7EACCF40F}"/>
            </a:ext>
          </a:extLst>
        </p:cNvPr>
        <p:cNvGrpSpPr/>
        <p:nvPr/>
      </p:nvGrpSpPr>
      <p:grpSpPr>
        <a:xfrm>
          <a:off x="0" y="0"/>
          <a:ext cx="0" cy="0"/>
          <a:chOff x="0" y="0"/>
          <a:chExt cx="0" cy="0"/>
        </a:xfrm>
      </p:grpSpPr>
      <p:sp>
        <p:nvSpPr>
          <p:cNvPr id="195" name="Google Shape;195;g32f2108adc1_3_7:notes">
            <a:extLst>
              <a:ext uri="{FF2B5EF4-FFF2-40B4-BE49-F238E27FC236}">
                <a16:creationId xmlns:a16="http://schemas.microsoft.com/office/drawing/2014/main" id="{C9C17D61-1105-EB1F-9620-03E50D497E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32f2108adc1_3_7:notes">
            <a:extLst>
              <a:ext uri="{FF2B5EF4-FFF2-40B4-BE49-F238E27FC236}">
                <a16:creationId xmlns:a16="http://schemas.microsoft.com/office/drawing/2014/main" id="{DFC1DC4A-2E4A-B8DB-026B-21DDD5373C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1922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0D259112-F85C-FEA8-55C8-D72522F8C9B2}"/>
            </a:ext>
          </a:extLst>
        </p:cNvPr>
        <p:cNvGrpSpPr/>
        <p:nvPr/>
      </p:nvGrpSpPr>
      <p:grpSpPr>
        <a:xfrm>
          <a:off x="0" y="0"/>
          <a:ext cx="0" cy="0"/>
          <a:chOff x="0" y="0"/>
          <a:chExt cx="0" cy="0"/>
        </a:xfrm>
      </p:grpSpPr>
      <p:sp>
        <p:nvSpPr>
          <p:cNvPr id="195" name="Google Shape;195;g32f2108adc1_3_7:notes">
            <a:extLst>
              <a:ext uri="{FF2B5EF4-FFF2-40B4-BE49-F238E27FC236}">
                <a16:creationId xmlns:a16="http://schemas.microsoft.com/office/drawing/2014/main" id="{0A2FB6BF-BD10-3C32-9398-0CD6C0B755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32f2108adc1_3_7:notes">
            <a:extLst>
              <a:ext uri="{FF2B5EF4-FFF2-40B4-BE49-F238E27FC236}">
                <a16:creationId xmlns:a16="http://schemas.microsoft.com/office/drawing/2014/main" id="{12655D0D-0744-FBCB-A13E-9ED37656A0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535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844BF3AA-B18B-BDB2-CCB6-8F7778B8CE43}"/>
            </a:ext>
          </a:extLst>
        </p:cNvPr>
        <p:cNvGrpSpPr/>
        <p:nvPr/>
      </p:nvGrpSpPr>
      <p:grpSpPr>
        <a:xfrm>
          <a:off x="0" y="0"/>
          <a:ext cx="0" cy="0"/>
          <a:chOff x="0" y="0"/>
          <a:chExt cx="0" cy="0"/>
        </a:xfrm>
      </p:grpSpPr>
      <p:sp>
        <p:nvSpPr>
          <p:cNvPr id="195" name="Google Shape;195;g32f2108adc1_3_7:notes">
            <a:extLst>
              <a:ext uri="{FF2B5EF4-FFF2-40B4-BE49-F238E27FC236}">
                <a16:creationId xmlns:a16="http://schemas.microsoft.com/office/drawing/2014/main" id="{AC460741-3BE6-FC24-0177-E4E6DAD992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32f2108adc1_3_7:notes">
            <a:extLst>
              <a:ext uri="{FF2B5EF4-FFF2-40B4-BE49-F238E27FC236}">
                <a16:creationId xmlns:a16="http://schemas.microsoft.com/office/drawing/2014/main" id="{108EAA13-5788-60A9-6D25-F58198EE9C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835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2f2108adc1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32f2108adc1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2f2108adc1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32f2108adc1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8D5BE9D6-1E6F-88D1-A74F-5DE4CAA80AE6}"/>
            </a:ext>
          </a:extLst>
        </p:cNvPr>
        <p:cNvGrpSpPr/>
        <p:nvPr/>
      </p:nvGrpSpPr>
      <p:grpSpPr>
        <a:xfrm>
          <a:off x="0" y="0"/>
          <a:ext cx="0" cy="0"/>
          <a:chOff x="0" y="0"/>
          <a:chExt cx="0" cy="0"/>
        </a:xfrm>
      </p:grpSpPr>
      <p:sp>
        <p:nvSpPr>
          <p:cNvPr id="219" name="Google Shape;219;g32f2108adc1_0_657:notes">
            <a:extLst>
              <a:ext uri="{FF2B5EF4-FFF2-40B4-BE49-F238E27FC236}">
                <a16:creationId xmlns:a16="http://schemas.microsoft.com/office/drawing/2014/main" id="{45AC8591-841E-75E4-C681-33D3FF7156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32f2108adc1_0_657:notes">
            <a:extLst>
              <a:ext uri="{FF2B5EF4-FFF2-40B4-BE49-F238E27FC236}">
                <a16:creationId xmlns:a16="http://schemas.microsoft.com/office/drawing/2014/main" id="{DF443A32-5EC8-B88D-27E3-0383D57E1A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652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D2205D91-1521-D950-8DB7-3D30E8F8626B}"/>
            </a:ext>
          </a:extLst>
        </p:cNvPr>
        <p:cNvGrpSpPr/>
        <p:nvPr/>
      </p:nvGrpSpPr>
      <p:grpSpPr>
        <a:xfrm>
          <a:off x="0" y="0"/>
          <a:ext cx="0" cy="0"/>
          <a:chOff x="0" y="0"/>
          <a:chExt cx="0" cy="0"/>
        </a:xfrm>
      </p:grpSpPr>
      <p:sp>
        <p:nvSpPr>
          <p:cNvPr id="219" name="Google Shape;219;g32f2108adc1_0_657:notes">
            <a:extLst>
              <a:ext uri="{FF2B5EF4-FFF2-40B4-BE49-F238E27FC236}">
                <a16:creationId xmlns:a16="http://schemas.microsoft.com/office/drawing/2014/main" id="{575F3CB1-1504-A7ED-69B8-9458B85CD4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32f2108adc1_0_657:notes">
            <a:extLst>
              <a:ext uri="{FF2B5EF4-FFF2-40B4-BE49-F238E27FC236}">
                <a16:creationId xmlns:a16="http://schemas.microsoft.com/office/drawing/2014/main" id="{F31BFCC5-06D6-FAE4-9BC4-BFAA703BBA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7095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53AA17E7-5E07-C407-D0B6-0FB9C5AD560C}"/>
            </a:ext>
          </a:extLst>
        </p:cNvPr>
        <p:cNvGrpSpPr/>
        <p:nvPr/>
      </p:nvGrpSpPr>
      <p:grpSpPr>
        <a:xfrm>
          <a:off x="0" y="0"/>
          <a:ext cx="0" cy="0"/>
          <a:chOff x="0" y="0"/>
          <a:chExt cx="0" cy="0"/>
        </a:xfrm>
      </p:grpSpPr>
      <p:sp>
        <p:nvSpPr>
          <p:cNvPr id="385" name="Google Shape;385;p11:notes">
            <a:extLst>
              <a:ext uri="{FF2B5EF4-FFF2-40B4-BE49-F238E27FC236}">
                <a16:creationId xmlns:a16="http://schemas.microsoft.com/office/drawing/2014/main" id="{99372BBB-C9DD-5FC3-605D-76EFF10159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1:notes">
            <a:extLst>
              <a:ext uri="{FF2B5EF4-FFF2-40B4-BE49-F238E27FC236}">
                <a16:creationId xmlns:a16="http://schemas.microsoft.com/office/drawing/2014/main" id="{539A48EB-AEE5-F98B-32D2-0329EC95FE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970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2f2108adc1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32f2108adc1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2f2108adc1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32f2108adc1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f2108adc1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f2108adc1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f2108adc1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32f2108adc1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2f2108adc1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32f2108adc1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B1C7FAFB-9499-C186-D1F6-9BFDD14F7B16}"/>
            </a:ext>
          </a:extLst>
        </p:cNvPr>
        <p:cNvGrpSpPr/>
        <p:nvPr/>
      </p:nvGrpSpPr>
      <p:grpSpPr>
        <a:xfrm>
          <a:off x="0" y="0"/>
          <a:ext cx="0" cy="0"/>
          <a:chOff x="0" y="0"/>
          <a:chExt cx="0" cy="0"/>
        </a:xfrm>
      </p:grpSpPr>
      <p:sp>
        <p:nvSpPr>
          <p:cNvPr id="195" name="Google Shape;195;g32f2108adc1_3_7:notes">
            <a:extLst>
              <a:ext uri="{FF2B5EF4-FFF2-40B4-BE49-F238E27FC236}">
                <a16:creationId xmlns:a16="http://schemas.microsoft.com/office/drawing/2014/main" id="{574A7AC0-DE0D-3436-A207-CA9E54A87C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32f2108adc1_3_7:notes">
            <a:extLst>
              <a:ext uri="{FF2B5EF4-FFF2-40B4-BE49-F238E27FC236}">
                <a16:creationId xmlns:a16="http://schemas.microsoft.com/office/drawing/2014/main" id="{2B76D0AD-39A0-9019-0485-C532C87E2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19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
          <p:cNvSpPr txBox="1"/>
          <p:nvPr/>
        </p:nvSpPr>
        <p:spPr>
          <a:xfrm>
            <a:off x="2166425" y="3092200"/>
            <a:ext cx="14163900" cy="40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8" name="Google Shape;58;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9" name="Google Shape;59;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0"/>
          <p:cNvSpPr>
            <a:spLocks noGrp="1"/>
          </p:cNvSpPr>
          <p:nvPr>
            <p:ph type="pic" idx="2"/>
          </p:nvPr>
        </p:nvSpPr>
        <p:spPr>
          <a:xfrm>
            <a:off x="1792288" y="612775"/>
            <a:ext cx="5486400" cy="4114800"/>
          </a:xfrm>
          <a:prstGeom prst="rect">
            <a:avLst/>
          </a:prstGeom>
          <a:noFill/>
          <a:ln>
            <a:noFill/>
          </a:ln>
        </p:spPr>
      </p:sp>
      <p:sp>
        <p:nvSpPr>
          <p:cNvPr id="65" name="Google Shape;65;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customXml" Target="../ink/ink6.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customXml" Target="../ink/ink7.xml"/><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customXml" Target="../ink/ink8.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4.xml"/><Relationship Id="rId3" Type="http://schemas.openxmlformats.org/officeDocument/2006/relationships/image" Target="../media/image1.jpg"/><Relationship Id="rId7" Type="http://schemas.openxmlformats.org/officeDocument/2006/relationships/customXml" Target="../ink/ink1.xml"/><Relationship Id="rId12"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customXml" Target="../ink/ink3.xml"/><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customXml" Target="../ink/ink2.xml"/><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customXml" Target="../ink/ink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4155" r="-2477" b="-18483"/>
            </a:stretch>
          </a:blipFill>
          <a:ln>
            <a:noFill/>
          </a:ln>
        </p:spPr>
      </p:sp>
      <p:sp>
        <p:nvSpPr>
          <p:cNvPr id="96" name="Google Shape;96;p14"/>
          <p:cNvSpPr/>
          <p:nvPr/>
        </p:nvSpPr>
        <p:spPr>
          <a:xfrm>
            <a:off x="14904823" y="-898106"/>
            <a:ext cx="4404437" cy="5655778"/>
          </a:xfrm>
          <a:custGeom>
            <a:avLst/>
            <a:gdLst/>
            <a:ahLst/>
            <a:cxnLst/>
            <a:rect l="l" t="t" r="r" b="b"/>
            <a:pathLst>
              <a:path w="4404437" h="5655778" extrusionOk="0">
                <a:moveTo>
                  <a:pt x="0" y="0"/>
                </a:moveTo>
                <a:lnTo>
                  <a:pt x="4404437" y="0"/>
                </a:lnTo>
                <a:lnTo>
                  <a:pt x="4404437" y="5655778"/>
                </a:lnTo>
                <a:lnTo>
                  <a:pt x="0" y="5655778"/>
                </a:lnTo>
                <a:lnTo>
                  <a:pt x="0" y="0"/>
                </a:lnTo>
                <a:close/>
              </a:path>
            </a:pathLst>
          </a:custGeom>
          <a:blipFill rotWithShape="1">
            <a:blip r:embed="rId4">
              <a:alphaModFix/>
            </a:blip>
            <a:stretch>
              <a:fillRect/>
            </a:stretch>
          </a:blipFill>
          <a:ln>
            <a:noFill/>
          </a:ln>
        </p:spPr>
      </p:sp>
      <p:grpSp>
        <p:nvGrpSpPr>
          <p:cNvPr id="97" name="Google Shape;97;p14"/>
          <p:cNvGrpSpPr/>
          <p:nvPr/>
        </p:nvGrpSpPr>
        <p:grpSpPr>
          <a:xfrm>
            <a:off x="7653346" y="1320942"/>
            <a:ext cx="2410884" cy="608841"/>
            <a:chOff x="0" y="0"/>
            <a:chExt cx="1609259" cy="406400"/>
          </a:xfrm>
        </p:grpSpPr>
        <p:sp>
          <p:nvSpPr>
            <p:cNvPr id="98" name="Google Shape;98;p14"/>
            <p:cNvSpPr/>
            <p:nvPr/>
          </p:nvSpPr>
          <p:spPr>
            <a:xfrm>
              <a:off x="0" y="0"/>
              <a:ext cx="1609259" cy="406400"/>
            </a:xfrm>
            <a:custGeom>
              <a:avLst/>
              <a:gdLst/>
              <a:ahLst/>
              <a:cxnLst/>
              <a:rect l="l" t="t" r="r" b="b"/>
              <a:pathLst>
                <a:path w="1609259" h="406400" extrusionOk="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92A6D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EF0E1"/>
                </a:solidFill>
              </a:endParaRPr>
            </a:p>
          </p:txBody>
        </p:sp>
        <p:sp>
          <p:nvSpPr>
            <p:cNvPr id="99" name="Google Shape;99;p14"/>
            <p:cNvSpPr txBox="1"/>
            <p:nvPr/>
          </p:nvSpPr>
          <p:spPr>
            <a:xfrm>
              <a:off x="0" y="47625"/>
              <a:ext cx="1609259" cy="358775"/>
            </a:xfrm>
            <a:prstGeom prst="rect">
              <a:avLst/>
            </a:prstGeom>
            <a:noFill/>
            <a:ln>
              <a:noFill/>
            </a:ln>
          </p:spPr>
          <p:txBody>
            <a:bodyPr spcFirstLastPara="1" wrap="square" lIns="50800" tIns="50800" rIns="50800" bIns="50800" anchor="ctr" anchorCtr="0">
              <a:noAutofit/>
            </a:bodyPr>
            <a:lstStyle/>
            <a:p>
              <a:pPr marL="0" marR="0" lvl="0" indent="0" algn="ctr" rtl="0">
                <a:lnSpc>
                  <a:spcPct val="134722"/>
                </a:lnSpc>
                <a:spcBef>
                  <a:spcPts val="0"/>
                </a:spcBef>
                <a:spcAft>
                  <a:spcPts val="0"/>
                </a:spcAft>
                <a:buNone/>
              </a:pPr>
              <a:r>
                <a:rPr lang="en-US" sz="1800">
                  <a:solidFill>
                    <a:srgbClr val="FEF0E1"/>
                  </a:solidFill>
                  <a:latin typeface="Calibri"/>
                  <a:ea typeface="Calibri"/>
                  <a:cs typeface="Calibri"/>
                  <a:sym typeface="Calibri"/>
                </a:rPr>
                <a:t>TechWave Talk</a:t>
              </a:r>
              <a:endParaRPr sz="1800" b="0" i="0" u="none" strike="noStrike" cap="none">
                <a:solidFill>
                  <a:srgbClr val="FEF0E1"/>
                </a:solidFill>
                <a:latin typeface="Calibri"/>
                <a:ea typeface="Calibri"/>
                <a:cs typeface="Calibri"/>
                <a:sym typeface="Calibri"/>
              </a:endParaRPr>
            </a:p>
          </p:txBody>
        </p:sp>
      </p:grpSp>
      <p:sp>
        <p:nvSpPr>
          <p:cNvPr id="100" name="Google Shape;100;p14"/>
          <p:cNvSpPr/>
          <p:nvPr/>
        </p:nvSpPr>
        <p:spPr>
          <a:xfrm flipH="1">
            <a:off x="15998318" y="9036632"/>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101" name="Google Shape;101;p14"/>
          <p:cNvSpPr/>
          <p:nvPr/>
        </p:nvSpPr>
        <p:spPr>
          <a:xfrm flipH="1">
            <a:off x="16551518" y="9036632"/>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102" name="Google Shape;102;p14"/>
          <p:cNvSpPr txBox="1"/>
          <p:nvPr/>
        </p:nvSpPr>
        <p:spPr>
          <a:xfrm>
            <a:off x="3142624" y="3188948"/>
            <a:ext cx="11352300" cy="3060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7600" b="1">
                <a:solidFill>
                  <a:srgbClr val="F6E0F5"/>
                </a:solidFill>
              </a:rPr>
              <a:t>Data Analytics – Turning Data into Insights</a:t>
            </a:r>
            <a:endParaRPr sz="7600" b="1">
              <a:solidFill>
                <a:srgbClr val="F6E0F5"/>
              </a:solidFill>
            </a:endParaRPr>
          </a:p>
          <a:p>
            <a:pPr marL="0" marR="0" lvl="0" indent="0" algn="ctr" rtl="0">
              <a:lnSpc>
                <a:spcPct val="140002"/>
              </a:lnSpc>
              <a:spcBef>
                <a:spcPts val="1200"/>
              </a:spcBef>
              <a:spcAft>
                <a:spcPts val="0"/>
              </a:spcAft>
              <a:buNone/>
            </a:pPr>
            <a:endParaRPr b="1">
              <a:solidFill>
                <a:srgbClr val="F6E0F5"/>
              </a:solidFill>
            </a:endParaRPr>
          </a:p>
        </p:txBody>
      </p:sp>
      <p:sp>
        <p:nvSpPr>
          <p:cNvPr id="103" name="Google Shape;103;p14"/>
          <p:cNvSpPr txBox="1"/>
          <p:nvPr/>
        </p:nvSpPr>
        <p:spPr>
          <a:xfrm>
            <a:off x="10950373" y="7930739"/>
            <a:ext cx="6648300" cy="15570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2662">
                <a:solidFill>
                  <a:srgbClr val="F6E0F5"/>
                </a:solidFill>
              </a:rPr>
              <a:t>YASHI GUPTA </a:t>
            </a:r>
            <a:endParaRPr sz="2662">
              <a:solidFill>
                <a:srgbClr val="F6E0F5"/>
              </a:solidFill>
            </a:endParaRPr>
          </a:p>
          <a:p>
            <a:pPr marL="0" marR="0" lvl="0" indent="0" algn="ctr" rtl="0">
              <a:lnSpc>
                <a:spcPct val="140007"/>
              </a:lnSpc>
              <a:spcBef>
                <a:spcPts val="0"/>
              </a:spcBef>
              <a:spcAft>
                <a:spcPts val="0"/>
              </a:spcAft>
              <a:buNone/>
            </a:pPr>
            <a:r>
              <a:rPr lang="en-US" sz="2662">
                <a:solidFill>
                  <a:srgbClr val="F6E0F5"/>
                </a:solidFill>
              </a:rPr>
              <a:t>I- 4</a:t>
            </a:r>
            <a:endParaRPr sz="2662">
              <a:solidFill>
                <a:srgbClr val="F6E0F5"/>
              </a:solidFill>
            </a:endParaRPr>
          </a:p>
          <a:p>
            <a:pPr marL="0" marR="0" lvl="0" indent="0" algn="ctr" rtl="0">
              <a:lnSpc>
                <a:spcPct val="140007"/>
              </a:lnSpc>
              <a:spcBef>
                <a:spcPts val="0"/>
              </a:spcBef>
              <a:spcAft>
                <a:spcPts val="0"/>
              </a:spcAft>
              <a:buNone/>
            </a:pPr>
            <a:r>
              <a:rPr lang="en-US" sz="2662">
                <a:solidFill>
                  <a:srgbClr val="F6E0F5"/>
                </a:solidFill>
              </a:rPr>
              <a:t>3 Feb 2025</a:t>
            </a:r>
            <a:endParaRPr sz="2662">
              <a:solidFill>
                <a:srgbClr val="F6E0F5"/>
              </a:solidFill>
            </a:endParaRPr>
          </a:p>
        </p:txBody>
      </p:sp>
      <p:sp>
        <p:nvSpPr>
          <p:cNvPr id="104" name="Google Shape;104;p14"/>
          <p:cNvSpPr/>
          <p:nvPr/>
        </p:nvSpPr>
        <p:spPr>
          <a:xfrm rot="-7384997">
            <a:off x="-594215" y="-1991275"/>
            <a:ext cx="4404437" cy="5655778"/>
          </a:xfrm>
          <a:custGeom>
            <a:avLst/>
            <a:gdLst/>
            <a:ahLst/>
            <a:cxnLst/>
            <a:rect l="l" t="t" r="r" b="b"/>
            <a:pathLst>
              <a:path w="4404437" h="5655778" extrusionOk="0">
                <a:moveTo>
                  <a:pt x="0" y="0"/>
                </a:moveTo>
                <a:lnTo>
                  <a:pt x="4404437" y="0"/>
                </a:lnTo>
                <a:lnTo>
                  <a:pt x="4404437" y="5655777"/>
                </a:lnTo>
                <a:lnTo>
                  <a:pt x="0" y="5655777"/>
                </a:lnTo>
                <a:lnTo>
                  <a:pt x="0" y="0"/>
                </a:lnTo>
                <a:close/>
              </a:path>
            </a:pathLst>
          </a:custGeom>
          <a:blipFill rotWithShape="1">
            <a:blip r:embed="rId4">
              <a:alphaModFix/>
            </a:blip>
            <a:stretch>
              <a:fillRect/>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7E43DDEC-5771-D5AA-B6C1-422954609907}"/>
            </a:ext>
          </a:extLst>
        </p:cNvPr>
        <p:cNvGrpSpPr/>
        <p:nvPr/>
      </p:nvGrpSpPr>
      <p:grpSpPr>
        <a:xfrm>
          <a:off x="0" y="0"/>
          <a:ext cx="0" cy="0"/>
          <a:chOff x="0" y="0"/>
          <a:chExt cx="0" cy="0"/>
        </a:xfrm>
      </p:grpSpPr>
      <p:sp>
        <p:nvSpPr>
          <p:cNvPr id="198" name="Google Shape;198;p22">
            <a:extLst>
              <a:ext uri="{FF2B5EF4-FFF2-40B4-BE49-F238E27FC236}">
                <a16:creationId xmlns:a16="http://schemas.microsoft.com/office/drawing/2014/main" id="{6A2A79C1-9E23-0CE2-3F01-1375040C4B4C}"/>
              </a:ext>
            </a:extLst>
          </p:cNvPr>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199" name="Google Shape;199;p22">
            <a:extLst>
              <a:ext uri="{FF2B5EF4-FFF2-40B4-BE49-F238E27FC236}">
                <a16:creationId xmlns:a16="http://schemas.microsoft.com/office/drawing/2014/main" id="{7F1A2A09-7216-DE9F-74D3-5B1CB7C64479}"/>
              </a:ext>
            </a:extLst>
          </p:cNvPr>
          <p:cNvSpPr/>
          <p:nvPr/>
        </p:nvSpPr>
        <p:spPr>
          <a:xfrm flipH="1">
            <a:off x="-1761076" y="5582494"/>
            <a:ext cx="8229600" cy="8229600"/>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200" name="Google Shape;200;p22">
            <a:extLst>
              <a:ext uri="{FF2B5EF4-FFF2-40B4-BE49-F238E27FC236}">
                <a16:creationId xmlns:a16="http://schemas.microsoft.com/office/drawing/2014/main" id="{4E88D2B2-1F83-2BE7-5450-25E8D16C7099}"/>
              </a:ext>
            </a:extLst>
          </p:cNvPr>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201" name="Google Shape;201;p22">
            <a:extLst>
              <a:ext uri="{FF2B5EF4-FFF2-40B4-BE49-F238E27FC236}">
                <a16:creationId xmlns:a16="http://schemas.microsoft.com/office/drawing/2014/main" id="{D7749AAF-B1DB-69DE-2809-4893089AFEB9}"/>
              </a:ext>
            </a:extLst>
          </p:cNvPr>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202" name="Google Shape;202;p22">
            <a:extLst>
              <a:ext uri="{FF2B5EF4-FFF2-40B4-BE49-F238E27FC236}">
                <a16:creationId xmlns:a16="http://schemas.microsoft.com/office/drawing/2014/main" id="{4B13832D-9014-752A-E0F9-D8AAA87BC4F9}"/>
              </a:ext>
            </a:extLst>
          </p:cNvPr>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3" name="Google Shape;203;p22">
            <a:extLst>
              <a:ext uri="{FF2B5EF4-FFF2-40B4-BE49-F238E27FC236}">
                <a16:creationId xmlns:a16="http://schemas.microsoft.com/office/drawing/2014/main" id="{98928ABB-0283-697F-82CF-A750B413562C}"/>
              </a:ext>
            </a:extLst>
          </p:cNvPr>
          <p:cNvSpPr txBox="1"/>
          <p:nvPr/>
        </p:nvSpPr>
        <p:spPr>
          <a:xfrm>
            <a:off x="6255038" y="434564"/>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4" name="Google Shape;204;p22">
            <a:extLst>
              <a:ext uri="{FF2B5EF4-FFF2-40B4-BE49-F238E27FC236}">
                <a16:creationId xmlns:a16="http://schemas.microsoft.com/office/drawing/2014/main" id="{7E112D81-CF58-FFF4-AF41-28517D9107BE}"/>
              </a:ext>
            </a:extLst>
          </p:cNvPr>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205" name="Google Shape;205;p22">
            <a:extLst>
              <a:ext uri="{FF2B5EF4-FFF2-40B4-BE49-F238E27FC236}">
                <a16:creationId xmlns:a16="http://schemas.microsoft.com/office/drawing/2014/main" id="{AE29E865-925D-47A6-007D-057541239073}"/>
              </a:ext>
            </a:extLst>
          </p:cNvPr>
          <p:cNvSpPr txBox="1"/>
          <p:nvPr/>
        </p:nvSpPr>
        <p:spPr>
          <a:xfrm>
            <a:off x="1208623" y="1055473"/>
            <a:ext cx="14163900" cy="14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06" name="Google Shape;206;p22">
            <a:extLst>
              <a:ext uri="{FF2B5EF4-FFF2-40B4-BE49-F238E27FC236}">
                <a16:creationId xmlns:a16="http://schemas.microsoft.com/office/drawing/2014/main" id="{B60235FF-F149-8727-8BF5-25D59B95B1C8}"/>
              </a:ext>
            </a:extLst>
          </p:cNvPr>
          <p:cNvSpPr txBox="1"/>
          <p:nvPr/>
        </p:nvSpPr>
        <p:spPr>
          <a:xfrm>
            <a:off x="2166425" y="3092200"/>
            <a:ext cx="14163900" cy="40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9654F101-ADBD-81D6-554B-64A0FD605CD5}"/>
              </a:ext>
            </a:extLst>
          </p:cNvPr>
          <p:cNvSpPr txBox="1"/>
          <p:nvPr/>
        </p:nvSpPr>
        <p:spPr>
          <a:xfrm>
            <a:off x="1993771" y="1936690"/>
            <a:ext cx="14818334" cy="4262705"/>
          </a:xfrm>
          <a:prstGeom prst="rect">
            <a:avLst/>
          </a:prstGeom>
          <a:noFill/>
        </p:spPr>
        <p:txBody>
          <a:bodyPr wrap="square" rtlCol="0">
            <a:spAutoFit/>
          </a:bodyPr>
          <a:lstStyle/>
          <a:p>
            <a:pPr algn="l">
              <a:spcAft>
                <a:spcPts val="300"/>
              </a:spcAft>
              <a:buFont typeface="+mj-lt"/>
              <a:buAutoNum type="arabicPeriod"/>
            </a:pPr>
            <a:r>
              <a:rPr lang="en-US" sz="4800" b="1" i="0" dirty="0">
                <a:solidFill>
                  <a:srgbClr val="F8FAFF"/>
                </a:solidFill>
                <a:effectLst/>
                <a:latin typeface="Inter"/>
              </a:rPr>
              <a:t>Process:</a:t>
            </a:r>
          </a:p>
          <a:p>
            <a:pPr algn="l">
              <a:spcAft>
                <a:spcPts val="300"/>
              </a:spcAft>
              <a:buFont typeface="+mj-lt"/>
              <a:buAutoNum type="arabicPeriod"/>
            </a:pPr>
            <a:endParaRPr lang="en-US" sz="4800" b="1" i="0" dirty="0">
              <a:solidFill>
                <a:srgbClr val="F8FAFF"/>
              </a:solidFill>
              <a:effectLst/>
              <a:latin typeface="Inter"/>
            </a:endParaRPr>
          </a:p>
          <a:p>
            <a:pPr algn="l">
              <a:spcAft>
                <a:spcPts val="300"/>
              </a:spcAft>
              <a:buFont typeface="+mj-lt"/>
              <a:buAutoNum type="arabicPeriod"/>
            </a:pPr>
            <a:r>
              <a:rPr lang="en-US" sz="3200" b="1" i="0" dirty="0">
                <a:solidFill>
                  <a:srgbClr val="F8FAFF"/>
                </a:solidFill>
                <a:effectLst/>
                <a:latin typeface="Inter"/>
              </a:rPr>
              <a:t>Finalize the menu based on poll results.</a:t>
            </a:r>
          </a:p>
          <a:p>
            <a:pPr algn="l">
              <a:spcAft>
                <a:spcPts val="300"/>
              </a:spcAft>
              <a:buFont typeface="+mj-lt"/>
              <a:buAutoNum type="arabicPeriod"/>
            </a:pPr>
            <a:endParaRPr lang="en-US" sz="3200" b="1" i="0" dirty="0">
              <a:solidFill>
                <a:srgbClr val="F8FAFF"/>
              </a:solidFill>
              <a:effectLst/>
              <a:latin typeface="Inter"/>
            </a:endParaRPr>
          </a:p>
          <a:p>
            <a:pPr algn="l">
              <a:spcAft>
                <a:spcPts val="300"/>
              </a:spcAft>
              <a:buFont typeface="+mj-lt"/>
              <a:buAutoNum type="arabicPeriod"/>
            </a:pPr>
            <a:r>
              <a:rPr lang="en-US" sz="3200" b="1" i="0" dirty="0">
                <a:solidFill>
                  <a:srgbClr val="F8FAFF"/>
                </a:solidFill>
                <a:effectLst/>
                <a:latin typeface="Inter"/>
              </a:rPr>
              <a:t>Plan the timeline for games and activities.</a:t>
            </a:r>
          </a:p>
          <a:p>
            <a:pPr algn="l">
              <a:spcAft>
                <a:spcPts val="300"/>
              </a:spcAft>
              <a:buFont typeface="+mj-lt"/>
              <a:buAutoNum type="arabicPeriod"/>
            </a:pPr>
            <a:endParaRPr lang="en-US" sz="3200" b="1" i="0" dirty="0">
              <a:solidFill>
                <a:srgbClr val="F8FAFF"/>
              </a:solidFill>
              <a:effectLst/>
              <a:latin typeface="Inter"/>
            </a:endParaRPr>
          </a:p>
          <a:p>
            <a:pPr algn="l">
              <a:spcAft>
                <a:spcPts val="300"/>
              </a:spcAft>
              <a:buFont typeface="+mj-lt"/>
              <a:buAutoNum type="arabicPeriod"/>
            </a:pPr>
            <a:r>
              <a:rPr lang="en-US" sz="3200" b="1" i="0" dirty="0">
                <a:solidFill>
                  <a:srgbClr val="F8FAFF"/>
                </a:solidFill>
                <a:effectLst/>
                <a:latin typeface="Inter"/>
              </a:rPr>
              <a:t>Decide on gifts and explore cost-cutting options (e.g., DIY gifts).</a:t>
            </a:r>
            <a:endParaRPr lang="en-US" sz="3200" dirty="0"/>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C076FAA-C2AE-254F-3470-F428B42676F4}"/>
                  </a:ext>
                </a:extLst>
              </p14:cNvPr>
              <p14:cNvContentPartPr/>
              <p14:nvPr/>
            </p14:nvContentPartPr>
            <p14:xfrm>
              <a:off x="10209028" y="3740586"/>
              <a:ext cx="1228320" cy="78480"/>
            </p14:xfrm>
          </p:contentPart>
        </mc:Choice>
        <mc:Fallback xmlns="">
          <p:pic>
            <p:nvPicPr>
              <p:cNvPr id="3" name="Ink 2">
                <a:extLst>
                  <a:ext uri="{FF2B5EF4-FFF2-40B4-BE49-F238E27FC236}">
                    <a16:creationId xmlns:a16="http://schemas.microsoft.com/office/drawing/2014/main" id="{7C076FAA-C2AE-254F-3470-F428B42676F4}"/>
                  </a:ext>
                </a:extLst>
              </p:cNvPr>
              <p:cNvPicPr/>
              <p:nvPr/>
            </p:nvPicPr>
            <p:blipFill>
              <a:blip r:embed="rId8"/>
              <a:stretch>
                <a:fillRect/>
              </a:stretch>
            </p:blipFill>
            <p:spPr>
              <a:xfrm>
                <a:off x="10119028" y="3559757"/>
                <a:ext cx="1407960" cy="43977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60F7FFB5-F59C-5504-39E7-577C978E117C}"/>
                  </a:ext>
                </a:extLst>
              </p14:cNvPr>
              <p14:cNvContentPartPr/>
              <p14:nvPr/>
            </p14:nvContentPartPr>
            <p14:xfrm>
              <a:off x="5693693" y="6780385"/>
              <a:ext cx="3888360" cy="451440"/>
            </p14:xfrm>
          </p:contentPart>
        </mc:Choice>
        <mc:Fallback xmlns="">
          <p:pic>
            <p:nvPicPr>
              <p:cNvPr id="7" name="Ink 6">
                <a:extLst>
                  <a:ext uri="{FF2B5EF4-FFF2-40B4-BE49-F238E27FC236}">
                    <a16:creationId xmlns:a16="http://schemas.microsoft.com/office/drawing/2014/main" id="{60F7FFB5-F59C-5504-39E7-577C978E117C}"/>
                  </a:ext>
                </a:extLst>
              </p:cNvPr>
              <p:cNvPicPr/>
              <p:nvPr/>
            </p:nvPicPr>
            <p:blipFill>
              <a:blip r:embed="rId14"/>
              <a:stretch>
                <a:fillRect/>
              </a:stretch>
            </p:blipFill>
            <p:spPr>
              <a:xfrm>
                <a:off x="5603701" y="6600385"/>
                <a:ext cx="4067983" cy="811080"/>
              </a:xfrm>
              <a:prstGeom prst="rect">
                <a:avLst/>
              </a:prstGeom>
            </p:spPr>
          </p:pic>
        </mc:Fallback>
      </mc:AlternateContent>
      <p:sp>
        <p:nvSpPr>
          <p:cNvPr id="8" name="TextBox 7">
            <a:extLst>
              <a:ext uri="{FF2B5EF4-FFF2-40B4-BE49-F238E27FC236}">
                <a16:creationId xmlns:a16="http://schemas.microsoft.com/office/drawing/2014/main" id="{09258B95-18F5-6E3A-9B13-EE9B0DBE56AD}"/>
              </a:ext>
            </a:extLst>
          </p:cNvPr>
          <p:cNvSpPr txBox="1"/>
          <p:nvPr/>
        </p:nvSpPr>
        <p:spPr>
          <a:xfrm>
            <a:off x="7557056" y="681520"/>
            <a:ext cx="9813303" cy="923330"/>
          </a:xfrm>
          <a:prstGeom prst="rect">
            <a:avLst/>
          </a:prstGeom>
          <a:noFill/>
        </p:spPr>
        <p:txBody>
          <a:bodyPr wrap="square" rtlCol="0">
            <a:spAutoFit/>
          </a:bodyPr>
          <a:lstStyle/>
          <a:p>
            <a:r>
              <a:rPr lang="en-US" sz="5400" b="1" dirty="0">
                <a:solidFill>
                  <a:schemeClr val="accent5">
                    <a:lumMod val="60000"/>
                    <a:lumOff val="40000"/>
                  </a:schemeClr>
                </a:solidFill>
              </a:rPr>
              <a:t>STEP 3 </a:t>
            </a:r>
          </a:p>
        </p:txBody>
      </p:sp>
    </p:spTree>
    <p:extLst>
      <p:ext uri="{BB962C8B-B14F-4D97-AF65-F5344CB8AC3E}">
        <p14:creationId xmlns:p14="http://schemas.microsoft.com/office/powerpoint/2010/main" val="2651890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DEEAB6BE-F6A3-9056-37E5-E6FF579E8B4A}"/>
            </a:ext>
          </a:extLst>
        </p:cNvPr>
        <p:cNvGrpSpPr/>
        <p:nvPr/>
      </p:nvGrpSpPr>
      <p:grpSpPr>
        <a:xfrm>
          <a:off x="0" y="0"/>
          <a:ext cx="0" cy="0"/>
          <a:chOff x="0" y="0"/>
          <a:chExt cx="0" cy="0"/>
        </a:xfrm>
      </p:grpSpPr>
      <p:sp>
        <p:nvSpPr>
          <p:cNvPr id="198" name="Google Shape;198;p22">
            <a:extLst>
              <a:ext uri="{FF2B5EF4-FFF2-40B4-BE49-F238E27FC236}">
                <a16:creationId xmlns:a16="http://schemas.microsoft.com/office/drawing/2014/main" id="{A8205FAF-E6AD-AD47-F7D1-557A39B7DDF4}"/>
              </a:ext>
            </a:extLst>
          </p:cNvPr>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199" name="Google Shape;199;p22">
            <a:extLst>
              <a:ext uri="{FF2B5EF4-FFF2-40B4-BE49-F238E27FC236}">
                <a16:creationId xmlns:a16="http://schemas.microsoft.com/office/drawing/2014/main" id="{6764BF93-6F42-AFE3-A3FB-FE5BA3530753}"/>
              </a:ext>
            </a:extLst>
          </p:cNvPr>
          <p:cNvSpPr/>
          <p:nvPr/>
        </p:nvSpPr>
        <p:spPr>
          <a:xfrm flipH="1">
            <a:off x="-1761076" y="5582494"/>
            <a:ext cx="8229600" cy="8229600"/>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200" name="Google Shape;200;p22">
            <a:extLst>
              <a:ext uri="{FF2B5EF4-FFF2-40B4-BE49-F238E27FC236}">
                <a16:creationId xmlns:a16="http://schemas.microsoft.com/office/drawing/2014/main" id="{1B359496-F918-9DD9-AA70-674F76E5D334}"/>
              </a:ext>
            </a:extLst>
          </p:cNvPr>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201" name="Google Shape;201;p22">
            <a:extLst>
              <a:ext uri="{FF2B5EF4-FFF2-40B4-BE49-F238E27FC236}">
                <a16:creationId xmlns:a16="http://schemas.microsoft.com/office/drawing/2014/main" id="{D37A9EAD-0044-C883-E045-D292CF4D4B0D}"/>
              </a:ext>
            </a:extLst>
          </p:cNvPr>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202" name="Google Shape;202;p22">
            <a:extLst>
              <a:ext uri="{FF2B5EF4-FFF2-40B4-BE49-F238E27FC236}">
                <a16:creationId xmlns:a16="http://schemas.microsoft.com/office/drawing/2014/main" id="{BEDA0949-1185-88A8-4D2C-06C9013949B2}"/>
              </a:ext>
            </a:extLst>
          </p:cNvPr>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3" name="Google Shape;203;p22">
            <a:extLst>
              <a:ext uri="{FF2B5EF4-FFF2-40B4-BE49-F238E27FC236}">
                <a16:creationId xmlns:a16="http://schemas.microsoft.com/office/drawing/2014/main" id="{0B7EEFBA-A49F-5D0A-DA26-273FA455B951}"/>
              </a:ext>
            </a:extLst>
          </p:cNvPr>
          <p:cNvSpPr txBox="1"/>
          <p:nvPr/>
        </p:nvSpPr>
        <p:spPr>
          <a:xfrm>
            <a:off x="6255038" y="434564"/>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4" name="Google Shape;204;p22">
            <a:extLst>
              <a:ext uri="{FF2B5EF4-FFF2-40B4-BE49-F238E27FC236}">
                <a16:creationId xmlns:a16="http://schemas.microsoft.com/office/drawing/2014/main" id="{A236D9BD-3073-A4C4-714D-79DF1CC299DB}"/>
              </a:ext>
            </a:extLst>
          </p:cNvPr>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205" name="Google Shape;205;p22">
            <a:extLst>
              <a:ext uri="{FF2B5EF4-FFF2-40B4-BE49-F238E27FC236}">
                <a16:creationId xmlns:a16="http://schemas.microsoft.com/office/drawing/2014/main" id="{CF55E088-A5B5-EB1B-53F3-D51F73730792}"/>
              </a:ext>
            </a:extLst>
          </p:cNvPr>
          <p:cNvSpPr txBox="1"/>
          <p:nvPr/>
        </p:nvSpPr>
        <p:spPr>
          <a:xfrm>
            <a:off x="1208623" y="1055473"/>
            <a:ext cx="14163900" cy="14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06" name="Google Shape;206;p22">
            <a:extLst>
              <a:ext uri="{FF2B5EF4-FFF2-40B4-BE49-F238E27FC236}">
                <a16:creationId xmlns:a16="http://schemas.microsoft.com/office/drawing/2014/main" id="{4DEBF7B0-820E-9DFA-C21D-5748776527D6}"/>
              </a:ext>
            </a:extLst>
          </p:cNvPr>
          <p:cNvSpPr txBox="1"/>
          <p:nvPr/>
        </p:nvSpPr>
        <p:spPr>
          <a:xfrm>
            <a:off x="2166425" y="3092200"/>
            <a:ext cx="14163900" cy="40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57FE8168-9661-64A0-B3F3-7CAFBBB9FFAE}"/>
              </a:ext>
            </a:extLst>
          </p:cNvPr>
          <p:cNvSpPr txBox="1"/>
          <p:nvPr/>
        </p:nvSpPr>
        <p:spPr>
          <a:xfrm>
            <a:off x="1993771" y="1936690"/>
            <a:ext cx="14818334" cy="4262705"/>
          </a:xfrm>
          <a:prstGeom prst="rect">
            <a:avLst/>
          </a:prstGeom>
          <a:noFill/>
        </p:spPr>
        <p:txBody>
          <a:bodyPr wrap="square" rtlCol="0">
            <a:spAutoFit/>
          </a:bodyPr>
          <a:lstStyle/>
          <a:p>
            <a:pPr algn="l">
              <a:spcAft>
                <a:spcPts val="300"/>
              </a:spcAft>
              <a:buFont typeface="+mj-lt"/>
              <a:buAutoNum type="arabicPeriod"/>
            </a:pPr>
            <a:r>
              <a:rPr lang="en-US" sz="4800" b="1" i="0" dirty="0">
                <a:solidFill>
                  <a:srgbClr val="F8FAFF"/>
                </a:solidFill>
                <a:effectLst/>
                <a:latin typeface="Inter"/>
              </a:rPr>
              <a:t>Analyze:</a:t>
            </a:r>
          </a:p>
          <a:p>
            <a:pPr algn="l">
              <a:spcAft>
                <a:spcPts val="300"/>
              </a:spcAft>
              <a:buFont typeface="+mj-lt"/>
              <a:buAutoNum type="arabicPeriod"/>
            </a:pPr>
            <a:endParaRPr lang="en-US" sz="4800" b="1" i="0" dirty="0">
              <a:solidFill>
                <a:srgbClr val="F8FAFF"/>
              </a:solidFill>
              <a:effectLst/>
              <a:latin typeface="Inter"/>
            </a:endParaRPr>
          </a:p>
          <a:p>
            <a:pPr algn="l">
              <a:spcAft>
                <a:spcPts val="300"/>
              </a:spcAft>
              <a:buFont typeface="+mj-lt"/>
              <a:buAutoNum type="arabicPeriod"/>
            </a:pPr>
            <a:r>
              <a:rPr lang="en-US" sz="3200" b="1" i="0" dirty="0">
                <a:solidFill>
                  <a:srgbClr val="F8FAFF"/>
                </a:solidFill>
                <a:effectLst/>
                <a:latin typeface="Inter"/>
              </a:rPr>
              <a:t>Compare pricing options for venues, catering, and decorations.</a:t>
            </a:r>
          </a:p>
          <a:p>
            <a:pPr algn="l">
              <a:spcAft>
                <a:spcPts val="300"/>
              </a:spcAft>
              <a:buFont typeface="+mj-lt"/>
              <a:buAutoNum type="arabicPeriod"/>
            </a:pPr>
            <a:endParaRPr lang="en-US" sz="3200" b="1" i="0" dirty="0">
              <a:solidFill>
                <a:srgbClr val="F8FAFF"/>
              </a:solidFill>
              <a:effectLst/>
              <a:latin typeface="Inter"/>
            </a:endParaRPr>
          </a:p>
          <a:p>
            <a:pPr algn="l">
              <a:spcAft>
                <a:spcPts val="300"/>
              </a:spcAft>
              <a:buFont typeface="+mj-lt"/>
              <a:buAutoNum type="arabicPeriod"/>
            </a:pPr>
            <a:r>
              <a:rPr lang="en-US" sz="3200" b="1" i="0" dirty="0">
                <a:solidFill>
                  <a:srgbClr val="F8FAFF"/>
                </a:solidFill>
                <a:effectLst/>
                <a:latin typeface="Inter"/>
              </a:rPr>
              <a:t>Ensure the total cost stays within the budget.</a:t>
            </a:r>
          </a:p>
          <a:p>
            <a:pPr algn="l">
              <a:spcAft>
                <a:spcPts val="300"/>
              </a:spcAft>
              <a:buFont typeface="+mj-lt"/>
              <a:buAutoNum type="arabicPeriod"/>
            </a:pPr>
            <a:endParaRPr lang="en-US" sz="3200" b="1" i="0" dirty="0">
              <a:solidFill>
                <a:srgbClr val="F8FAFF"/>
              </a:solidFill>
              <a:effectLst/>
              <a:latin typeface="Inter"/>
            </a:endParaRPr>
          </a:p>
          <a:p>
            <a:pPr algn="l">
              <a:spcAft>
                <a:spcPts val="300"/>
              </a:spcAft>
              <a:buFont typeface="+mj-lt"/>
              <a:buAutoNum type="arabicPeriod"/>
            </a:pPr>
            <a:r>
              <a:rPr lang="en-US" sz="3200" b="1" i="0" dirty="0">
                <a:solidFill>
                  <a:srgbClr val="F8FAFF"/>
                </a:solidFill>
                <a:effectLst/>
                <a:latin typeface="Inter"/>
              </a:rPr>
              <a:t>Identify areas for adjustments (e.g., choosing a smaller venue).</a:t>
            </a:r>
            <a:endParaRPr lang="en-US" sz="3200" dirty="0"/>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7DDD5D4-7118-1DCE-BC25-054F09A8C42B}"/>
                  </a:ext>
                </a:extLst>
              </p14:cNvPr>
              <p14:cNvContentPartPr/>
              <p14:nvPr/>
            </p14:nvContentPartPr>
            <p14:xfrm>
              <a:off x="5693693" y="6780385"/>
              <a:ext cx="3888360" cy="451440"/>
            </p14:xfrm>
          </p:contentPart>
        </mc:Choice>
        <mc:Fallback xmlns="">
          <p:pic>
            <p:nvPicPr>
              <p:cNvPr id="7" name="Ink 6">
                <a:extLst>
                  <a:ext uri="{FF2B5EF4-FFF2-40B4-BE49-F238E27FC236}">
                    <a16:creationId xmlns:a16="http://schemas.microsoft.com/office/drawing/2014/main" id="{97DDD5D4-7118-1DCE-BC25-054F09A8C42B}"/>
                  </a:ext>
                </a:extLst>
              </p:cNvPr>
              <p:cNvPicPr/>
              <p:nvPr/>
            </p:nvPicPr>
            <p:blipFill>
              <a:blip r:embed="rId14"/>
              <a:stretch>
                <a:fillRect/>
              </a:stretch>
            </p:blipFill>
            <p:spPr>
              <a:xfrm>
                <a:off x="5603701" y="6600385"/>
                <a:ext cx="4067983" cy="811080"/>
              </a:xfrm>
              <a:prstGeom prst="rect">
                <a:avLst/>
              </a:prstGeom>
            </p:spPr>
          </p:pic>
        </mc:Fallback>
      </mc:AlternateContent>
      <p:sp>
        <p:nvSpPr>
          <p:cNvPr id="8" name="TextBox 7">
            <a:extLst>
              <a:ext uri="{FF2B5EF4-FFF2-40B4-BE49-F238E27FC236}">
                <a16:creationId xmlns:a16="http://schemas.microsoft.com/office/drawing/2014/main" id="{5AF848B5-51F1-B9CE-EA0E-5C6A249497F7}"/>
              </a:ext>
            </a:extLst>
          </p:cNvPr>
          <p:cNvSpPr txBox="1"/>
          <p:nvPr/>
        </p:nvSpPr>
        <p:spPr>
          <a:xfrm>
            <a:off x="7557056" y="681520"/>
            <a:ext cx="9813303" cy="923330"/>
          </a:xfrm>
          <a:prstGeom prst="rect">
            <a:avLst/>
          </a:prstGeom>
          <a:noFill/>
        </p:spPr>
        <p:txBody>
          <a:bodyPr wrap="square" rtlCol="0">
            <a:spAutoFit/>
          </a:bodyPr>
          <a:lstStyle/>
          <a:p>
            <a:r>
              <a:rPr lang="en-US" sz="5400" b="1" dirty="0">
                <a:solidFill>
                  <a:schemeClr val="accent5">
                    <a:lumMod val="60000"/>
                    <a:lumOff val="40000"/>
                  </a:schemeClr>
                </a:solidFill>
              </a:rPr>
              <a:t>STEP 4 </a:t>
            </a:r>
          </a:p>
        </p:txBody>
      </p:sp>
    </p:spTree>
    <p:extLst>
      <p:ext uri="{BB962C8B-B14F-4D97-AF65-F5344CB8AC3E}">
        <p14:creationId xmlns:p14="http://schemas.microsoft.com/office/powerpoint/2010/main" val="1596682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3F609A0D-93A2-65AD-B332-F9B9D01596DB}"/>
            </a:ext>
          </a:extLst>
        </p:cNvPr>
        <p:cNvGrpSpPr/>
        <p:nvPr/>
      </p:nvGrpSpPr>
      <p:grpSpPr>
        <a:xfrm>
          <a:off x="0" y="0"/>
          <a:ext cx="0" cy="0"/>
          <a:chOff x="0" y="0"/>
          <a:chExt cx="0" cy="0"/>
        </a:xfrm>
      </p:grpSpPr>
      <p:sp>
        <p:nvSpPr>
          <p:cNvPr id="198" name="Google Shape;198;p22">
            <a:extLst>
              <a:ext uri="{FF2B5EF4-FFF2-40B4-BE49-F238E27FC236}">
                <a16:creationId xmlns:a16="http://schemas.microsoft.com/office/drawing/2014/main" id="{718253E4-CF0C-4F49-AC6D-EF0EBA864717}"/>
              </a:ext>
            </a:extLst>
          </p:cNvPr>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199" name="Google Shape;199;p22">
            <a:extLst>
              <a:ext uri="{FF2B5EF4-FFF2-40B4-BE49-F238E27FC236}">
                <a16:creationId xmlns:a16="http://schemas.microsoft.com/office/drawing/2014/main" id="{8D197AEA-E833-7E36-531A-1863B0BF439E}"/>
              </a:ext>
            </a:extLst>
          </p:cNvPr>
          <p:cNvSpPr/>
          <p:nvPr/>
        </p:nvSpPr>
        <p:spPr>
          <a:xfrm flipH="1">
            <a:off x="-1761076" y="5582494"/>
            <a:ext cx="8229600" cy="8229600"/>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200" name="Google Shape;200;p22">
            <a:extLst>
              <a:ext uri="{FF2B5EF4-FFF2-40B4-BE49-F238E27FC236}">
                <a16:creationId xmlns:a16="http://schemas.microsoft.com/office/drawing/2014/main" id="{4E52F9B4-DAE0-0A54-E958-24C15B6986C9}"/>
              </a:ext>
            </a:extLst>
          </p:cNvPr>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201" name="Google Shape;201;p22">
            <a:extLst>
              <a:ext uri="{FF2B5EF4-FFF2-40B4-BE49-F238E27FC236}">
                <a16:creationId xmlns:a16="http://schemas.microsoft.com/office/drawing/2014/main" id="{41013D15-E3B8-4786-F1A2-81B9BE553483}"/>
              </a:ext>
            </a:extLst>
          </p:cNvPr>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202" name="Google Shape;202;p22">
            <a:extLst>
              <a:ext uri="{FF2B5EF4-FFF2-40B4-BE49-F238E27FC236}">
                <a16:creationId xmlns:a16="http://schemas.microsoft.com/office/drawing/2014/main" id="{BBA2C645-F142-0889-68AD-30C7E20715D6}"/>
              </a:ext>
            </a:extLst>
          </p:cNvPr>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3" name="Google Shape;203;p22">
            <a:extLst>
              <a:ext uri="{FF2B5EF4-FFF2-40B4-BE49-F238E27FC236}">
                <a16:creationId xmlns:a16="http://schemas.microsoft.com/office/drawing/2014/main" id="{768E008B-15CB-6A77-9272-3B091685E064}"/>
              </a:ext>
            </a:extLst>
          </p:cNvPr>
          <p:cNvSpPr txBox="1"/>
          <p:nvPr/>
        </p:nvSpPr>
        <p:spPr>
          <a:xfrm>
            <a:off x="6255038" y="434564"/>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4" name="Google Shape;204;p22">
            <a:extLst>
              <a:ext uri="{FF2B5EF4-FFF2-40B4-BE49-F238E27FC236}">
                <a16:creationId xmlns:a16="http://schemas.microsoft.com/office/drawing/2014/main" id="{89A962DE-F3EE-F22D-B364-397793EB1D1B}"/>
              </a:ext>
            </a:extLst>
          </p:cNvPr>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205" name="Google Shape;205;p22">
            <a:extLst>
              <a:ext uri="{FF2B5EF4-FFF2-40B4-BE49-F238E27FC236}">
                <a16:creationId xmlns:a16="http://schemas.microsoft.com/office/drawing/2014/main" id="{533DAF8D-DECB-4432-DCAC-BC887058555B}"/>
              </a:ext>
            </a:extLst>
          </p:cNvPr>
          <p:cNvSpPr txBox="1"/>
          <p:nvPr/>
        </p:nvSpPr>
        <p:spPr>
          <a:xfrm>
            <a:off x="1208623" y="1055473"/>
            <a:ext cx="14163900" cy="14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06" name="Google Shape;206;p22">
            <a:extLst>
              <a:ext uri="{FF2B5EF4-FFF2-40B4-BE49-F238E27FC236}">
                <a16:creationId xmlns:a16="http://schemas.microsoft.com/office/drawing/2014/main" id="{03DC54EA-64FD-2533-013E-D8034F8DFFE1}"/>
              </a:ext>
            </a:extLst>
          </p:cNvPr>
          <p:cNvSpPr txBox="1"/>
          <p:nvPr/>
        </p:nvSpPr>
        <p:spPr>
          <a:xfrm>
            <a:off x="2166425" y="3092200"/>
            <a:ext cx="14163900" cy="40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E8CCD33F-BC97-A7F3-8C77-AE74CCA94ADB}"/>
              </a:ext>
            </a:extLst>
          </p:cNvPr>
          <p:cNvSpPr txBox="1"/>
          <p:nvPr/>
        </p:nvSpPr>
        <p:spPr>
          <a:xfrm>
            <a:off x="1957675" y="1936690"/>
            <a:ext cx="14818334" cy="5439951"/>
          </a:xfrm>
          <a:prstGeom prst="rect">
            <a:avLst/>
          </a:prstGeom>
          <a:noFill/>
        </p:spPr>
        <p:txBody>
          <a:bodyPr wrap="square" rtlCol="0">
            <a:spAutoFit/>
          </a:bodyPr>
          <a:lstStyle/>
          <a:p>
            <a:pPr algn="l">
              <a:spcAft>
                <a:spcPts val="300"/>
              </a:spcAft>
              <a:buFont typeface="+mj-lt"/>
              <a:buAutoNum type="arabicPeriod"/>
            </a:pPr>
            <a:r>
              <a:rPr lang="en-US" sz="4800" b="1">
                <a:solidFill>
                  <a:srgbClr val="F8FAFF"/>
                </a:solidFill>
                <a:latin typeface="Inter"/>
              </a:rPr>
              <a:t>Communicate</a:t>
            </a:r>
            <a:r>
              <a:rPr lang="en-US" sz="4800" b="1" i="0">
                <a:solidFill>
                  <a:srgbClr val="F8FAFF"/>
                </a:solidFill>
                <a:effectLst/>
                <a:latin typeface="Inter"/>
              </a:rPr>
              <a:t>:</a:t>
            </a:r>
            <a:endParaRPr lang="en-US" sz="4800" b="1" i="0" dirty="0">
              <a:solidFill>
                <a:srgbClr val="F8FAFF"/>
              </a:solidFill>
              <a:effectLst/>
              <a:latin typeface="Inter"/>
            </a:endParaRPr>
          </a:p>
          <a:p>
            <a:pPr algn="l">
              <a:spcAft>
                <a:spcPts val="300"/>
              </a:spcAft>
              <a:buFont typeface="+mj-lt"/>
              <a:buAutoNum type="arabicPeriod"/>
            </a:pPr>
            <a:endParaRPr lang="en-US" sz="4800" b="1" i="0" dirty="0">
              <a:solidFill>
                <a:srgbClr val="F8FAFF"/>
              </a:solidFill>
              <a:effectLst/>
              <a:latin typeface="Inter"/>
            </a:endParaRPr>
          </a:p>
          <a:p>
            <a:pPr marL="742950" lvl="1" indent="-285750" algn="l">
              <a:spcBef>
                <a:spcPts val="300"/>
              </a:spcBef>
              <a:spcAft>
                <a:spcPts val="300"/>
              </a:spcAft>
              <a:buFont typeface="+mj-lt"/>
              <a:buAutoNum type="arabicPeriod"/>
            </a:pPr>
            <a:r>
              <a:rPr lang="en-US" sz="3200" b="0" i="0" dirty="0">
                <a:solidFill>
                  <a:srgbClr val="F8FAFF"/>
                </a:solidFill>
                <a:effectLst/>
                <a:latin typeface="Inter"/>
              </a:rPr>
              <a:t>Communicate finalized details to guests:</a:t>
            </a:r>
          </a:p>
          <a:p>
            <a:pPr marL="742950" lvl="1" indent="-285750" algn="l">
              <a:spcBef>
                <a:spcPts val="300"/>
              </a:spcBef>
              <a:spcAft>
                <a:spcPts val="300"/>
              </a:spcAft>
              <a:buFont typeface="+mj-lt"/>
              <a:buAutoNum type="arabicPeriod"/>
            </a:pPr>
            <a:endParaRPr lang="en-US" sz="3200" b="0" i="0" dirty="0">
              <a:solidFill>
                <a:srgbClr val="F8FAFF"/>
              </a:solidFill>
              <a:effectLst/>
              <a:latin typeface="Inter"/>
            </a:endParaRPr>
          </a:p>
          <a:p>
            <a:pPr marL="1143000" lvl="2" indent="-228600" algn="l">
              <a:spcBef>
                <a:spcPts val="300"/>
              </a:spcBef>
              <a:buFont typeface="+mj-lt"/>
              <a:buAutoNum type="arabicPeriod"/>
            </a:pPr>
            <a:r>
              <a:rPr lang="en-US" sz="3200" b="0" i="0" dirty="0">
                <a:solidFill>
                  <a:srgbClr val="F8FAFF"/>
                </a:solidFill>
                <a:effectLst/>
                <a:latin typeface="Inter"/>
              </a:rPr>
              <a:t>Send invitations with date, time, location, and dress code.</a:t>
            </a:r>
          </a:p>
          <a:p>
            <a:pPr marL="1143000" lvl="2" indent="-228600" algn="l">
              <a:spcBef>
                <a:spcPts val="300"/>
              </a:spcBef>
              <a:buFont typeface="+mj-lt"/>
              <a:buAutoNum type="arabicPeriod"/>
            </a:pPr>
            <a:endParaRPr lang="en-US" sz="3200" b="0" i="0" dirty="0">
              <a:solidFill>
                <a:srgbClr val="F8FAFF"/>
              </a:solidFill>
              <a:effectLst/>
              <a:latin typeface="Inter"/>
            </a:endParaRPr>
          </a:p>
          <a:p>
            <a:pPr marL="1143000" lvl="2" indent="-228600" algn="l">
              <a:spcBef>
                <a:spcPts val="300"/>
              </a:spcBef>
              <a:buFont typeface="+mj-lt"/>
              <a:buAutoNum type="arabicPeriod"/>
            </a:pPr>
            <a:r>
              <a:rPr lang="en-US" sz="3200" b="0" i="0" dirty="0">
                <a:solidFill>
                  <a:srgbClr val="F8FAFF"/>
                </a:solidFill>
                <a:effectLst/>
                <a:latin typeface="Inter"/>
              </a:rPr>
              <a:t>Share activity details and assign roles for games.</a:t>
            </a:r>
          </a:p>
          <a:p>
            <a:pPr marL="1143000" lvl="2" indent="-228600" algn="l">
              <a:spcBef>
                <a:spcPts val="300"/>
              </a:spcBef>
              <a:buFont typeface="+mj-lt"/>
              <a:buAutoNum type="arabicPeriod"/>
            </a:pPr>
            <a:endParaRPr lang="en-US" sz="3200" b="0" i="0" dirty="0">
              <a:solidFill>
                <a:srgbClr val="F8FAFF"/>
              </a:solidFill>
              <a:effectLst/>
              <a:latin typeface="Inter"/>
            </a:endParaRPr>
          </a:p>
          <a:p>
            <a:pPr marL="1143000" lvl="2" indent="-228600" algn="l">
              <a:spcBef>
                <a:spcPts val="300"/>
              </a:spcBef>
              <a:buFont typeface="+mj-lt"/>
              <a:buAutoNum type="arabicPeriod"/>
            </a:pPr>
            <a:r>
              <a:rPr lang="en-US" sz="3200" b="0" i="0" dirty="0">
                <a:solidFill>
                  <a:srgbClr val="F8FAFF"/>
                </a:solidFill>
                <a:effectLst/>
                <a:latin typeface="Inter"/>
              </a:rPr>
              <a:t>Confirm RSVPs and finalize food and seating arrangements.</a:t>
            </a:r>
          </a:p>
        </p:txBody>
      </p:sp>
      <p:sp>
        <p:nvSpPr>
          <p:cNvPr id="8" name="TextBox 7">
            <a:extLst>
              <a:ext uri="{FF2B5EF4-FFF2-40B4-BE49-F238E27FC236}">
                <a16:creationId xmlns:a16="http://schemas.microsoft.com/office/drawing/2014/main" id="{BAB264F4-4A7B-135E-067E-F79254A16B46}"/>
              </a:ext>
            </a:extLst>
          </p:cNvPr>
          <p:cNvSpPr txBox="1"/>
          <p:nvPr/>
        </p:nvSpPr>
        <p:spPr>
          <a:xfrm>
            <a:off x="7557056" y="681520"/>
            <a:ext cx="9813303" cy="923330"/>
          </a:xfrm>
          <a:prstGeom prst="rect">
            <a:avLst/>
          </a:prstGeom>
          <a:noFill/>
        </p:spPr>
        <p:txBody>
          <a:bodyPr wrap="square" rtlCol="0">
            <a:spAutoFit/>
          </a:bodyPr>
          <a:lstStyle/>
          <a:p>
            <a:r>
              <a:rPr lang="en-US" sz="5400" b="1" dirty="0">
                <a:solidFill>
                  <a:schemeClr val="accent5">
                    <a:lumMod val="60000"/>
                    <a:lumOff val="40000"/>
                  </a:schemeClr>
                </a:solidFill>
              </a:rPr>
              <a:t>STEP 5 </a:t>
            </a:r>
          </a:p>
        </p:txBody>
      </p:sp>
    </p:spTree>
    <p:extLst>
      <p:ext uri="{BB962C8B-B14F-4D97-AF65-F5344CB8AC3E}">
        <p14:creationId xmlns:p14="http://schemas.microsoft.com/office/powerpoint/2010/main" val="2374868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66A416F0-4B4A-DAB7-5BF0-7E3CDC606A93}"/>
            </a:ext>
          </a:extLst>
        </p:cNvPr>
        <p:cNvGrpSpPr/>
        <p:nvPr/>
      </p:nvGrpSpPr>
      <p:grpSpPr>
        <a:xfrm>
          <a:off x="0" y="0"/>
          <a:ext cx="0" cy="0"/>
          <a:chOff x="0" y="0"/>
          <a:chExt cx="0" cy="0"/>
        </a:xfrm>
      </p:grpSpPr>
      <p:sp>
        <p:nvSpPr>
          <p:cNvPr id="198" name="Google Shape;198;p22">
            <a:extLst>
              <a:ext uri="{FF2B5EF4-FFF2-40B4-BE49-F238E27FC236}">
                <a16:creationId xmlns:a16="http://schemas.microsoft.com/office/drawing/2014/main" id="{64FF1F57-9149-1297-516B-C6B6C9375543}"/>
              </a:ext>
            </a:extLst>
          </p:cNvPr>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199" name="Google Shape;199;p22">
            <a:extLst>
              <a:ext uri="{FF2B5EF4-FFF2-40B4-BE49-F238E27FC236}">
                <a16:creationId xmlns:a16="http://schemas.microsoft.com/office/drawing/2014/main" id="{E1AF6BA2-971E-6689-8631-49F4D48AF87D}"/>
              </a:ext>
            </a:extLst>
          </p:cNvPr>
          <p:cNvSpPr/>
          <p:nvPr/>
        </p:nvSpPr>
        <p:spPr>
          <a:xfrm flipH="1">
            <a:off x="-1761076" y="5582494"/>
            <a:ext cx="8229600" cy="8229600"/>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200" name="Google Shape;200;p22">
            <a:extLst>
              <a:ext uri="{FF2B5EF4-FFF2-40B4-BE49-F238E27FC236}">
                <a16:creationId xmlns:a16="http://schemas.microsoft.com/office/drawing/2014/main" id="{0241F838-98C0-F48A-858F-B0C0910C9A0D}"/>
              </a:ext>
            </a:extLst>
          </p:cNvPr>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201" name="Google Shape;201;p22">
            <a:extLst>
              <a:ext uri="{FF2B5EF4-FFF2-40B4-BE49-F238E27FC236}">
                <a16:creationId xmlns:a16="http://schemas.microsoft.com/office/drawing/2014/main" id="{3338A33C-DA40-5944-DE3E-1994F07DCBFF}"/>
              </a:ext>
            </a:extLst>
          </p:cNvPr>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202" name="Google Shape;202;p22">
            <a:extLst>
              <a:ext uri="{FF2B5EF4-FFF2-40B4-BE49-F238E27FC236}">
                <a16:creationId xmlns:a16="http://schemas.microsoft.com/office/drawing/2014/main" id="{D5675937-FBDA-A037-DCEC-728D12FD2465}"/>
              </a:ext>
            </a:extLst>
          </p:cNvPr>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3" name="Google Shape;203;p22">
            <a:extLst>
              <a:ext uri="{FF2B5EF4-FFF2-40B4-BE49-F238E27FC236}">
                <a16:creationId xmlns:a16="http://schemas.microsoft.com/office/drawing/2014/main" id="{13B0274A-2138-74E1-CDE6-10A94C450993}"/>
              </a:ext>
            </a:extLst>
          </p:cNvPr>
          <p:cNvSpPr txBox="1"/>
          <p:nvPr/>
        </p:nvSpPr>
        <p:spPr>
          <a:xfrm>
            <a:off x="6255038" y="434564"/>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4" name="Google Shape;204;p22">
            <a:extLst>
              <a:ext uri="{FF2B5EF4-FFF2-40B4-BE49-F238E27FC236}">
                <a16:creationId xmlns:a16="http://schemas.microsoft.com/office/drawing/2014/main" id="{2073A912-1A3F-A4EF-DD94-DD27B0860B88}"/>
              </a:ext>
            </a:extLst>
          </p:cNvPr>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205" name="Google Shape;205;p22">
            <a:extLst>
              <a:ext uri="{FF2B5EF4-FFF2-40B4-BE49-F238E27FC236}">
                <a16:creationId xmlns:a16="http://schemas.microsoft.com/office/drawing/2014/main" id="{1F0F1F6D-ED5B-9A16-701B-C1F6C32A4FE3}"/>
              </a:ext>
            </a:extLst>
          </p:cNvPr>
          <p:cNvSpPr txBox="1"/>
          <p:nvPr/>
        </p:nvSpPr>
        <p:spPr>
          <a:xfrm>
            <a:off x="1208623" y="1055473"/>
            <a:ext cx="14163900" cy="14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06" name="Google Shape;206;p22">
            <a:extLst>
              <a:ext uri="{FF2B5EF4-FFF2-40B4-BE49-F238E27FC236}">
                <a16:creationId xmlns:a16="http://schemas.microsoft.com/office/drawing/2014/main" id="{21F44184-9D4F-65B3-A13A-D273859BEABC}"/>
              </a:ext>
            </a:extLst>
          </p:cNvPr>
          <p:cNvSpPr txBox="1"/>
          <p:nvPr/>
        </p:nvSpPr>
        <p:spPr>
          <a:xfrm>
            <a:off x="2166425" y="3092200"/>
            <a:ext cx="14163900" cy="40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7CA99545-F968-7FF7-C41D-BB6CE3694A2D}"/>
              </a:ext>
            </a:extLst>
          </p:cNvPr>
          <p:cNvSpPr txBox="1"/>
          <p:nvPr/>
        </p:nvSpPr>
        <p:spPr>
          <a:xfrm>
            <a:off x="1993771" y="2473100"/>
            <a:ext cx="14818334" cy="4093428"/>
          </a:xfrm>
          <a:prstGeom prst="rect">
            <a:avLst/>
          </a:prstGeom>
          <a:noFill/>
        </p:spPr>
        <p:txBody>
          <a:bodyPr wrap="square" rtlCol="0">
            <a:spAutoFit/>
          </a:bodyPr>
          <a:lstStyle/>
          <a:p>
            <a:pPr algn="l">
              <a:spcBef>
                <a:spcPts val="300"/>
              </a:spcBef>
              <a:spcAft>
                <a:spcPts val="300"/>
              </a:spcAft>
              <a:buFont typeface="+mj-lt"/>
              <a:buAutoNum type="arabicPeriod"/>
            </a:pPr>
            <a:r>
              <a:rPr lang="en-US" sz="4800" b="1" i="0" dirty="0">
                <a:solidFill>
                  <a:srgbClr val="F8FAFF"/>
                </a:solidFill>
                <a:effectLst/>
                <a:latin typeface="Inter"/>
              </a:rPr>
              <a:t>Act</a:t>
            </a:r>
            <a:r>
              <a:rPr lang="en-US" sz="4800" b="0" i="0" dirty="0">
                <a:solidFill>
                  <a:srgbClr val="F8FAFF"/>
                </a:solidFill>
                <a:effectLst/>
                <a:latin typeface="Inter"/>
              </a:rPr>
              <a:t>:</a:t>
            </a:r>
          </a:p>
          <a:p>
            <a:pPr algn="l">
              <a:spcBef>
                <a:spcPts val="300"/>
              </a:spcBef>
              <a:spcAft>
                <a:spcPts val="300"/>
              </a:spcAft>
              <a:buFont typeface="+mj-lt"/>
              <a:buAutoNum type="arabicPeriod"/>
            </a:pPr>
            <a:endParaRPr lang="en-US" sz="3200" b="0" i="0" dirty="0">
              <a:solidFill>
                <a:srgbClr val="F8FAFF"/>
              </a:solidFill>
              <a:effectLst/>
              <a:latin typeface="Inter"/>
            </a:endParaRPr>
          </a:p>
          <a:p>
            <a:pPr marL="742950" lvl="1" indent="-285750" algn="l">
              <a:spcBef>
                <a:spcPts val="300"/>
              </a:spcBef>
              <a:buFont typeface="+mj-lt"/>
              <a:buAutoNum type="arabicPeriod"/>
            </a:pPr>
            <a:r>
              <a:rPr lang="en-US" sz="3200" b="0" i="0" dirty="0">
                <a:solidFill>
                  <a:srgbClr val="F8FAFF"/>
                </a:solidFill>
                <a:effectLst/>
                <a:latin typeface="Inter"/>
              </a:rPr>
              <a:t>Purchase decorations, gifts, and party supplies.</a:t>
            </a:r>
          </a:p>
          <a:p>
            <a:pPr marL="742950" lvl="1" indent="-285750" algn="l">
              <a:spcBef>
                <a:spcPts val="300"/>
              </a:spcBef>
              <a:buFont typeface="+mj-lt"/>
              <a:buAutoNum type="arabicPeriod"/>
            </a:pPr>
            <a:endParaRPr lang="en-US" sz="3200" b="0" i="0" dirty="0">
              <a:solidFill>
                <a:srgbClr val="F8FAFF"/>
              </a:solidFill>
              <a:effectLst/>
              <a:latin typeface="Inter"/>
            </a:endParaRPr>
          </a:p>
          <a:p>
            <a:pPr marL="742950" lvl="1" indent="-285750" algn="l">
              <a:spcBef>
                <a:spcPts val="300"/>
              </a:spcBef>
              <a:buFont typeface="+mj-lt"/>
              <a:buAutoNum type="arabicPeriod"/>
            </a:pPr>
            <a:r>
              <a:rPr lang="en-US" sz="3200" b="0" i="0" dirty="0">
                <a:solidFill>
                  <a:srgbClr val="F8FAFF"/>
                </a:solidFill>
                <a:effectLst/>
                <a:latin typeface="Inter"/>
              </a:rPr>
              <a:t>Set up the venue and decorations.</a:t>
            </a:r>
          </a:p>
          <a:p>
            <a:pPr marL="742950" lvl="1" indent="-285750" algn="l">
              <a:spcBef>
                <a:spcPts val="300"/>
              </a:spcBef>
              <a:buFont typeface="+mj-lt"/>
              <a:buAutoNum type="arabicPeriod"/>
            </a:pPr>
            <a:endParaRPr lang="en-US" sz="3200" b="0" i="0" dirty="0">
              <a:solidFill>
                <a:srgbClr val="F8FAFF"/>
              </a:solidFill>
              <a:effectLst/>
              <a:latin typeface="Inter"/>
            </a:endParaRPr>
          </a:p>
          <a:p>
            <a:pPr marL="742950" lvl="1" indent="-285750" algn="l">
              <a:spcBef>
                <a:spcPts val="300"/>
              </a:spcBef>
              <a:buFont typeface="+mj-lt"/>
              <a:buAutoNum type="arabicPeriod"/>
            </a:pPr>
            <a:r>
              <a:rPr lang="en-US" sz="3200" b="0" i="0" dirty="0">
                <a:solidFill>
                  <a:srgbClr val="F8FAFF"/>
                </a:solidFill>
                <a:effectLst/>
                <a:latin typeface="Inter"/>
              </a:rPr>
              <a:t>Host the party, make adjustments as needed, and enjoy!</a:t>
            </a:r>
          </a:p>
        </p:txBody>
      </p:sp>
      <p:sp>
        <p:nvSpPr>
          <p:cNvPr id="8" name="TextBox 7">
            <a:extLst>
              <a:ext uri="{FF2B5EF4-FFF2-40B4-BE49-F238E27FC236}">
                <a16:creationId xmlns:a16="http://schemas.microsoft.com/office/drawing/2014/main" id="{BBFFDD84-7074-F23D-1DD5-1BE2E67D58A4}"/>
              </a:ext>
            </a:extLst>
          </p:cNvPr>
          <p:cNvSpPr txBox="1"/>
          <p:nvPr/>
        </p:nvSpPr>
        <p:spPr>
          <a:xfrm>
            <a:off x="7557056" y="681520"/>
            <a:ext cx="9813303" cy="923330"/>
          </a:xfrm>
          <a:prstGeom prst="rect">
            <a:avLst/>
          </a:prstGeom>
          <a:noFill/>
        </p:spPr>
        <p:txBody>
          <a:bodyPr wrap="square" rtlCol="0">
            <a:spAutoFit/>
          </a:bodyPr>
          <a:lstStyle/>
          <a:p>
            <a:r>
              <a:rPr lang="en-US" sz="5400" b="1" dirty="0">
                <a:solidFill>
                  <a:schemeClr val="accent5">
                    <a:lumMod val="60000"/>
                    <a:lumOff val="40000"/>
                  </a:schemeClr>
                </a:solidFill>
              </a:rPr>
              <a:t>STEP 6 </a:t>
            </a:r>
          </a:p>
        </p:txBody>
      </p:sp>
    </p:spTree>
    <p:extLst>
      <p:ext uri="{BB962C8B-B14F-4D97-AF65-F5344CB8AC3E}">
        <p14:creationId xmlns:p14="http://schemas.microsoft.com/office/powerpoint/2010/main" val="3602661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txBody>
          <a:bodyPr/>
          <a:lstStyle/>
          <a:p>
            <a:endParaRPr lang="en-US" dirty="0"/>
          </a:p>
        </p:txBody>
      </p:sp>
      <p:sp>
        <p:nvSpPr>
          <p:cNvPr id="212" name="Google Shape;212;p23"/>
          <p:cNvSpPr/>
          <p:nvPr/>
        </p:nvSpPr>
        <p:spPr>
          <a:xfrm flipH="1">
            <a:off x="12941642" y="-1773963"/>
            <a:ext cx="6408490" cy="7320322"/>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213" name="Google Shape;213;p23"/>
          <p:cNvSpPr/>
          <p:nvPr/>
        </p:nvSpPr>
        <p:spPr>
          <a:xfrm flipH="1">
            <a:off x="16552500" y="7461038"/>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214" name="Google Shape;214;p23"/>
          <p:cNvSpPr/>
          <p:nvPr/>
        </p:nvSpPr>
        <p:spPr>
          <a:xfrm flipH="1">
            <a:off x="17105700" y="7461038"/>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215" name="Google Shape;215;p23"/>
          <p:cNvSpPr txBox="1"/>
          <p:nvPr/>
        </p:nvSpPr>
        <p:spPr>
          <a:xfrm>
            <a:off x="6255041" y="1778498"/>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16" name="Google Shape;216;p23"/>
          <p:cNvSpPr txBox="1"/>
          <p:nvPr/>
        </p:nvSpPr>
        <p:spPr>
          <a:xfrm>
            <a:off x="5996100" y="98422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17" name="Google Shape;217;p23"/>
          <p:cNvSpPr/>
          <p:nvPr/>
        </p:nvSpPr>
        <p:spPr>
          <a:xfrm>
            <a:off x="16015874" y="984223"/>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2" name="TextBox 1">
            <a:extLst>
              <a:ext uri="{FF2B5EF4-FFF2-40B4-BE49-F238E27FC236}">
                <a16:creationId xmlns:a16="http://schemas.microsoft.com/office/drawing/2014/main" id="{57E37915-744F-8B2F-889A-6058E909B64F}"/>
              </a:ext>
            </a:extLst>
          </p:cNvPr>
          <p:cNvSpPr txBox="1"/>
          <p:nvPr/>
        </p:nvSpPr>
        <p:spPr>
          <a:xfrm>
            <a:off x="4430598" y="700798"/>
            <a:ext cx="9162853" cy="1323439"/>
          </a:xfrm>
          <a:prstGeom prst="rect">
            <a:avLst/>
          </a:prstGeom>
          <a:noFill/>
        </p:spPr>
        <p:txBody>
          <a:bodyPr wrap="square" rtlCol="0">
            <a:spAutoFit/>
          </a:bodyPr>
          <a:lstStyle/>
          <a:p>
            <a:pPr algn="ctr"/>
            <a:r>
              <a:rPr lang="en-US" sz="4000" b="1" dirty="0">
                <a:solidFill>
                  <a:schemeClr val="accent1">
                    <a:lumMod val="40000"/>
                    <a:lumOff val="60000"/>
                  </a:schemeClr>
                </a:solidFill>
                <a:latin typeface="Inter"/>
              </a:rPr>
              <a:t>IMDB MOVIE DATA  ANALYSIS</a:t>
            </a:r>
          </a:p>
          <a:p>
            <a:pPr algn="ctr"/>
            <a:endParaRPr lang="en-US" sz="4000" dirty="0">
              <a:solidFill>
                <a:schemeClr val="accent1">
                  <a:lumMod val="40000"/>
                  <a:lumOff val="60000"/>
                </a:schemeClr>
              </a:solidFill>
              <a:latin typeface="Inter"/>
            </a:endParaRPr>
          </a:p>
        </p:txBody>
      </p:sp>
      <p:sp>
        <p:nvSpPr>
          <p:cNvPr id="4" name="TextBox 3">
            <a:extLst>
              <a:ext uri="{FF2B5EF4-FFF2-40B4-BE49-F238E27FC236}">
                <a16:creationId xmlns:a16="http://schemas.microsoft.com/office/drawing/2014/main" id="{07BA57A7-953A-FD71-89AB-AC3FE59356BD}"/>
              </a:ext>
            </a:extLst>
          </p:cNvPr>
          <p:cNvSpPr txBox="1"/>
          <p:nvPr/>
        </p:nvSpPr>
        <p:spPr>
          <a:xfrm>
            <a:off x="2419466" y="2572773"/>
            <a:ext cx="13319808" cy="5509200"/>
          </a:xfrm>
          <a:prstGeom prst="rect">
            <a:avLst/>
          </a:prstGeom>
          <a:noFill/>
        </p:spPr>
        <p:txBody>
          <a:bodyPr wrap="square" rtlCol="0">
            <a:spAutoFit/>
          </a:bodyPr>
          <a:lstStyle/>
          <a:p>
            <a:endParaRPr lang="en-US" sz="3200" dirty="0">
              <a:solidFill>
                <a:schemeClr val="accent1">
                  <a:lumMod val="20000"/>
                  <a:lumOff val="80000"/>
                </a:schemeClr>
              </a:solidFill>
              <a:latin typeface="Inter"/>
            </a:endParaRPr>
          </a:p>
          <a:p>
            <a:r>
              <a:rPr lang="en-US" sz="3200" dirty="0">
                <a:solidFill>
                  <a:schemeClr val="accent1">
                    <a:lumMod val="20000"/>
                    <a:lumOff val="80000"/>
                  </a:schemeClr>
                </a:solidFill>
                <a:latin typeface="Inter"/>
              </a:rPr>
              <a:t>📌 </a:t>
            </a:r>
            <a:r>
              <a:rPr lang="en-US" sz="3200" b="1" dirty="0">
                <a:solidFill>
                  <a:schemeClr val="accent1">
                    <a:lumMod val="20000"/>
                    <a:lumOff val="80000"/>
                  </a:schemeClr>
                </a:solidFill>
                <a:latin typeface="Inter"/>
              </a:rPr>
              <a:t>Now, let's explore how Excel can be used for Data Analytics!</a:t>
            </a:r>
          </a:p>
          <a:p>
            <a:endParaRPr lang="en-US" sz="3200" dirty="0">
              <a:solidFill>
                <a:schemeClr val="accent1">
                  <a:lumMod val="20000"/>
                  <a:lumOff val="80000"/>
                </a:schemeClr>
              </a:solidFill>
              <a:latin typeface="Inter"/>
            </a:endParaRPr>
          </a:p>
          <a:p>
            <a:r>
              <a:rPr lang="en-US" sz="3200" dirty="0">
                <a:solidFill>
                  <a:schemeClr val="accent1">
                    <a:lumMod val="20000"/>
                    <a:lumOff val="80000"/>
                  </a:schemeClr>
                </a:solidFill>
                <a:latin typeface="Inter"/>
              </a:rPr>
              <a:t>🔍 We will analyze an </a:t>
            </a:r>
            <a:r>
              <a:rPr lang="en-US" sz="3200" b="1" dirty="0">
                <a:solidFill>
                  <a:schemeClr val="accent1">
                    <a:lumMod val="20000"/>
                    <a:lumOff val="80000"/>
                  </a:schemeClr>
                </a:solidFill>
                <a:latin typeface="Inter"/>
              </a:rPr>
              <a:t>IMDB movie dataset</a:t>
            </a:r>
            <a:r>
              <a:rPr lang="en-US" sz="3200" dirty="0">
                <a:solidFill>
                  <a:schemeClr val="accent1">
                    <a:lumMod val="20000"/>
                    <a:lumOff val="80000"/>
                  </a:schemeClr>
                </a:solidFill>
                <a:latin typeface="Inter"/>
              </a:rPr>
              <a:t> to uncover trends in </a:t>
            </a:r>
            <a:r>
              <a:rPr lang="en-US" sz="3200" b="1" dirty="0">
                <a:solidFill>
                  <a:schemeClr val="accent1">
                    <a:lumMod val="20000"/>
                    <a:lumOff val="80000"/>
                  </a:schemeClr>
                </a:solidFill>
                <a:latin typeface="Inter"/>
              </a:rPr>
              <a:t>ratings,</a:t>
            </a:r>
          </a:p>
          <a:p>
            <a:r>
              <a:rPr lang="en-US" sz="3200" b="1" dirty="0">
                <a:solidFill>
                  <a:schemeClr val="accent1">
                    <a:lumMod val="20000"/>
                    <a:lumOff val="80000"/>
                  </a:schemeClr>
                </a:solidFill>
                <a:latin typeface="Inter"/>
              </a:rPr>
              <a:t> genres, revenue, and more</a:t>
            </a:r>
            <a:r>
              <a:rPr lang="en-US" sz="3200" dirty="0">
                <a:solidFill>
                  <a:schemeClr val="accent1">
                    <a:lumMod val="20000"/>
                    <a:lumOff val="80000"/>
                  </a:schemeClr>
                </a:solidFill>
                <a:latin typeface="Inter"/>
              </a:rPr>
              <a:t>.</a:t>
            </a:r>
          </a:p>
          <a:p>
            <a:endParaRPr lang="en-US" sz="3200" dirty="0">
              <a:solidFill>
                <a:schemeClr val="accent1">
                  <a:lumMod val="20000"/>
                  <a:lumOff val="80000"/>
                </a:schemeClr>
              </a:solidFill>
              <a:latin typeface="Inter"/>
            </a:endParaRPr>
          </a:p>
          <a:p>
            <a:r>
              <a:rPr lang="en-US" sz="3200" dirty="0">
                <a:solidFill>
                  <a:schemeClr val="accent1">
                    <a:lumMod val="20000"/>
                    <a:lumOff val="80000"/>
                  </a:schemeClr>
                </a:solidFill>
                <a:latin typeface="Inter"/>
              </a:rPr>
              <a:t>⚡ Using </a:t>
            </a:r>
            <a:r>
              <a:rPr lang="en-US" sz="3200" b="1" dirty="0">
                <a:solidFill>
                  <a:schemeClr val="accent1">
                    <a:lumMod val="20000"/>
                    <a:lumOff val="80000"/>
                  </a:schemeClr>
                </a:solidFill>
                <a:latin typeface="Inter"/>
              </a:rPr>
              <a:t>Excel tools</a:t>
            </a:r>
            <a:r>
              <a:rPr lang="en-US" sz="3200" dirty="0">
                <a:solidFill>
                  <a:schemeClr val="accent1">
                    <a:lumMod val="20000"/>
                    <a:lumOff val="80000"/>
                  </a:schemeClr>
                </a:solidFill>
                <a:latin typeface="Inter"/>
              </a:rPr>
              <a:t> like </a:t>
            </a:r>
            <a:r>
              <a:rPr lang="en-US" sz="3200" b="1" dirty="0">
                <a:solidFill>
                  <a:schemeClr val="accent1">
                    <a:lumMod val="20000"/>
                    <a:lumOff val="80000"/>
                  </a:schemeClr>
                </a:solidFill>
                <a:latin typeface="Inter"/>
              </a:rPr>
              <a:t>data cleaning, pivot tables, charts, and statistical functions</a:t>
            </a:r>
            <a:r>
              <a:rPr lang="en-US" sz="3200" dirty="0">
                <a:solidFill>
                  <a:schemeClr val="accent1">
                    <a:lumMod val="20000"/>
                    <a:lumOff val="80000"/>
                  </a:schemeClr>
                </a:solidFill>
                <a:latin typeface="Inter"/>
              </a:rPr>
              <a:t>, we can transform raw data into valuable insights.</a:t>
            </a:r>
          </a:p>
          <a:p>
            <a:endParaRPr lang="en-US" sz="3200" dirty="0">
              <a:solidFill>
                <a:schemeClr val="accent1">
                  <a:lumMod val="20000"/>
                  <a:lumOff val="80000"/>
                </a:schemeClr>
              </a:solidFill>
              <a:latin typeface="Inter"/>
            </a:endParaRPr>
          </a:p>
          <a:p>
            <a:r>
              <a:rPr lang="en-US" sz="3200" dirty="0">
                <a:solidFill>
                  <a:schemeClr val="accent1">
                    <a:lumMod val="20000"/>
                    <a:lumOff val="80000"/>
                  </a:schemeClr>
                </a:solidFill>
                <a:latin typeface="Inter"/>
              </a:rPr>
              <a:t>📊 This analysis helps us understand what makes a movie successful and how data-driven decisions shape the film industry.</a:t>
            </a:r>
          </a:p>
        </p:txBody>
      </p:sp>
      <p:sp>
        <p:nvSpPr>
          <p:cNvPr id="5" name="Google Shape;288;p28">
            <a:extLst>
              <a:ext uri="{FF2B5EF4-FFF2-40B4-BE49-F238E27FC236}">
                <a16:creationId xmlns:a16="http://schemas.microsoft.com/office/drawing/2014/main" id="{058981B7-C7E0-A59C-FFEE-906020439115}"/>
              </a:ext>
            </a:extLst>
          </p:cNvPr>
          <p:cNvSpPr/>
          <p:nvPr/>
        </p:nvSpPr>
        <p:spPr>
          <a:xfrm>
            <a:off x="0" y="56018"/>
            <a:ext cx="3062358" cy="2612998"/>
          </a:xfrm>
          <a:custGeom>
            <a:avLst/>
            <a:gdLst/>
            <a:ahLst/>
            <a:cxnLst/>
            <a:rect l="l" t="t" r="r" b="b"/>
            <a:pathLst>
              <a:path w="812800" h="728874" extrusionOk="0">
                <a:moveTo>
                  <a:pt x="0" y="0"/>
                </a:moveTo>
                <a:lnTo>
                  <a:pt x="812800" y="0"/>
                </a:lnTo>
                <a:lnTo>
                  <a:pt x="812800" y="728874"/>
                </a:lnTo>
                <a:lnTo>
                  <a:pt x="0" y="728874"/>
                </a:lnTo>
                <a:close/>
              </a:path>
            </a:pathLst>
          </a:custGeom>
          <a:blipFill rotWithShape="1">
            <a:blip r:embed="rId7">
              <a:alphaModFix/>
            </a:blip>
            <a:stretch>
              <a:fillRect l="-29748" r="-4842"/>
            </a:stretch>
          </a:blipFill>
          <a:ln>
            <a:noFill/>
          </a:ln>
        </p:spPr>
      </p:sp>
      <p:pic>
        <p:nvPicPr>
          <p:cNvPr id="6" name="Picture 5">
            <a:extLst>
              <a:ext uri="{FF2B5EF4-FFF2-40B4-BE49-F238E27FC236}">
                <a16:creationId xmlns:a16="http://schemas.microsoft.com/office/drawing/2014/main" id="{BC25D23D-BA48-D683-993E-E0E30EE67933}"/>
              </a:ext>
            </a:extLst>
          </p:cNvPr>
          <p:cNvPicPr>
            <a:picLocks noChangeAspect="1"/>
          </p:cNvPicPr>
          <p:nvPr/>
        </p:nvPicPr>
        <p:blipFill>
          <a:blip r:embed="rId8"/>
          <a:stretch>
            <a:fillRect/>
          </a:stretch>
        </p:blipFill>
        <p:spPr>
          <a:xfrm>
            <a:off x="-1683767" y="-2912739"/>
            <a:ext cx="5200339" cy="62489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223" name="Google Shape;223;p24"/>
          <p:cNvSpPr/>
          <p:nvPr/>
        </p:nvSpPr>
        <p:spPr>
          <a:xfrm rot="5643958" flipH="1">
            <a:off x="-669128" y="-1691744"/>
            <a:ext cx="4731521" cy="5722256"/>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224" name="Google Shape;224;p24"/>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225" name="Google Shape;225;p24"/>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226" name="Google Shape;226;p24"/>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27" name="Google Shape;227;p24"/>
          <p:cNvSpPr txBox="1"/>
          <p:nvPr/>
        </p:nvSpPr>
        <p:spPr>
          <a:xfrm>
            <a:off x="6255038" y="434564"/>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28" name="Google Shape;228;p24"/>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3" name="TextBox 2">
            <a:extLst>
              <a:ext uri="{FF2B5EF4-FFF2-40B4-BE49-F238E27FC236}">
                <a16:creationId xmlns:a16="http://schemas.microsoft.com/office/drawing/2014/main" id="{74D851AF-C729-EEC2-359F-D5BDBC58162D}"/>
              </a:ext>
            </a:extLst>
          </p:cNvPr>
          <p:cNvSpPr txBox="1"/>
          <p:nvPr/>
        </p:nvSpPr>
        <p:spPr>
          <a:xfrm>
            <a:off x="3907244" y="1008776"/>
            <a:ext cx="10991387" cy="830997"/>
          </a:xfrm>
          <a:prstGeom prst="rect">
            <a:avLst/>
          </a:prstGeom>
          <a:noFill/>
        </p:spPr>
        <p:txBody>
          <a:bodyPr wrap="square" rtlCol="0">
            <a:spAutoFit/>
          </a:bodyPr>
          <a:lstStyle/>
          <a:p>
            <a:r>
              <a:rPr lang="en-US" sz="4800" dirty="0">
                <a:solidFill>
                  <a:schemeClr val="accent1">
                    <a:lumMod val="20000"/>
                    <a:lumOff val="80000"/>
                  </a:schemeClr>
                </a:solidFill>
              </a:rPr>
              <a:t>Key Insights from IMDB Movie Analysis</a:t>
            </a:r>
            <a:endParaRPr lang="en-US" sz="4000" dirty="0">
              <a:solidFill>
                <a:schemeClr val="accent1">
                  <a:lumMod val="20000"/>
                  <a:lumOff val="80000"/>
                </a:schemeClr>
              </a:solidFill>
            </a:endParaRPr>
          </a:p>
        </p:txBody>
      </p:sp>
      <p:sp>
        <p:nvSpPr>
          <p:cNvPr id="4" name="TextBox 3">
            <a:extLst>
              <a:ext uri="{FF2B5EF4-FFF2-40B4-BE49-F238E27FC236}">
                <a16:creationId xmlns:a16="http://schemas.microsoft.com/office/drawing/2014/main" id="{B210B663-5638-172D-F371-607DFDC94EBF}"/>
              </a:ext>
            </a:extLst>
          </p:cNvPr>
          <p:cNvSpPr txBox="1"/>
          <p:nvPr/>
        </p:nvSpPr>
        <p:spPr>
          <a:xfrm>
            <a:off x="1970202" y="2648932"/>
            <a:ext cx="13357782" cy="6001643"/>
          </a:xfrm>
          <a:prstGeom prst="rect">
            <a:avLst/>
          </a:prstGeom>
          <a:noFill/>
        </p:spPr>
        <p:txBody>
          <a:bodyPr wrap="square" rtlCol="0">
            <a:spAutoFit/>
          </a:bodyPr>
          <a:lstStyle/>
          <a:p>
            <a:r>
              <a:rPr lang="en-US" sz="3200" dirty="0">
                <a:solidFill>
                  <a:schemeClr val="accent4">
                    <a:lumMod val="20000"/>
                    <a:lumOff val="80000"/>
                  </a:schemeClr>
                </a:solidFill>
                <a:latin typeface="Inter"/>
              </a:rPr>
              <a:t>📌 </a:t>
            </a:r>
            <a:r>
              <a:rPr lang="en-US" sz="3200" b="1" dirty="0">
                <a:solidFill>
                  <a:schemeClr val="accent4">
                    <a:lumMod val="20000"/>
                    <a:lumOff val="80000"/>
                  </a:schemeClr>
                </a:solidFill>
                <a:latin typeface="Inter"/>
              </a:rPr>
              <a:t>Movie Genre Analysis:</a:t>
            </a:r>
          </a:p>
          <a:p>
            <a:endParaRPr lang="en-US" sz="3200" dirty="0">
              <a:solidFill>
                <a:schemeClr val="accent4">
                  <a:lumMod val="20000"/>
                  <a:lumOff val="80000"/>
                </a:schemeClr>
              </a:solidFill>
              <a:latin typeface="Inter"/>
            </a:endParaRPr>
          </a:p>
          <a:p>
            <a:r>
              <a:rPr lang="en-US" sz="3200" dirty="0">
                <a:solidFill>
                  <a:schemeClr val="accent4">
                    <a:lumMod val="20000"/>
                    <a:lumOff val="80000"/>
                  </a:schemeClr>
                </a:solidFill>
                <a:latin typeface="Inter"/>
              </a:rPr>
              <a:t>Comedy, Drama, Action, and Adventure have higher </a:t>
            </a:r>
            <a:r>
              <a:rPr lang="en-US" sz="3200" b="1" dirty="0">
                <a:solidFill>
                  <a:schemeClr val="accent4">
                    <a:lumMod val="20000"/>
                    <a:lumOff val="80000"/>
                  </a:schemeClr>
                </a:solidFill>
                <a:latin typeface="Inter"/>
              </a:rPr>
              <a:t>average IMDB ratings</a:t>
            </a:r>
            <a:r>
              <a:rPr lang="en-US" sz="3200" dirty="0">
                <a:solidFill>
                  <a:schemeClr val="accent4">
                    <a:lumMod val="20000"/>
                    <a:lumOff val="80000"/>
                  </a:schemeClr>
                </a:solidFill>
                <a:latin typeface="Inter"/>
              </a:rPr>
              <a:t> than Horror.</a:t>
            </a:r>
          </a:p>
          <a:p>
            <a:r>
              <a:rPr lang="en-US" sz="3200" dirty="0">
                <a:solidFill>
                  <a:schemeClr val="accent4">
                    <a:lumMod val="20000"/>
                    <a:lumOff val="80000"/>
                  </a:schemeClr>
                </a:solidFill>
                <a:latin typeface="Inter"/>
              </a:rPr>
              <a:t>Used </a:t>
            </a:r>
            <a:r>
              <a:rPr lang="en-US" sz="3200" b="1" dirty="0">
                <a:solidFill>
                  <a:schemeClr val="accent4">
                    <a:lumMod val="20000"/>
                    <a:lumOff val="80000"/>
                  </a:schemeClr>
                </a:solidFill>
                <a:latin typeface="Inter"/>
              </a:rPr>
              <a:t>=AVERAGEIF(range, criteria, </a:t>
            </a:r>
            <a:r>
              <a:rPr lang="en-US" sz="3200" b="1" dirty="0" err="1">
                <a:solidFill>
                  <a:schemeClr val="accent4">
                    <a:lumMod val="20000"/>
                    <a:lumOff val="80000"/>
                  </a:schemeClr>
                </a:solidFill>
                <a:latin typeface="Inter"/>
              </a:rPr>
              <a:t>average_range</a:t>
            </a:r>
            <a:r>
              <a:rPr lang="en-US" sz="3200" b="1" dirty="0">
                <a:solidFill>
                  <a:schemeClr val="accent4">
                    <a:lumMod val="20000"/>
                    <a:lumOff val="80000"/>
                  </a:schemeClr>
                </a:solidFill>
                <a:latin typeface="Inter"/>
              </a:rPr>
              <a:t>)</a:t>
            </a:r>
            <a:r>
              <a:rPr lang="en-US" sz="3200" dirty="0">
                <a:solidFill>
                  <a:schemeClr val="accent4">
                    <a:lumMod val="20000"/>
                    <a:lumOff val="80000"/>
                  </a:schemeClr>
                </a:solidFill>
                <a:latin typeface="Inter"/>
              </a:rPr>
              <a:t> to find average ratings by genre. </a:t>
            </a:r>
          </a:p>
          <a:p>
            <a:endParaRPr lang="en-US" sz="3200" dirty="0">
              <a:solidFill>
                <a:schemeClr val="accent4">
                  <a:lumMod val="20000"/>
                  <a:lumOff val="80000"/>
                </a:schemeClr>
              </a:solidFill>
              <a:latin typeface="Inter"/>
            </a:endParaRPr>
          </a:p>
          <a:p>
            <a:r>
              <a:rPr lang="en-US" sz="3200" dirty="0">
                <a:solidFill>
                  <a:schemeClr val="accent4">
                    <a:lumMod val="20000"/>
                    <a:lumOff val="80000"/>
                  </a:schemeClr>
                </a:solidFill>
                <a:latin typeface="Inter"/>
              </a:rPr>
              <a:t>📌 </a:t>
            </a:r>
            <a:r>
              <a:rPr lang="en-US" sz="3200" b="1" dirty="0">
                <a:solidFill>
                  <a:schemeClr val="accent4">
                    <a:lumMod val="20000"/>
                    <a:lumOff val="80000"/>
                  </a:schemeClr>
                </a:solidFill>
                <a:latin typeface="Inter"/>
              </a:rPr>
              <a:t>Movie Duration Analysis:</a:t>
            </a:r>
          </a:p>
          <a:p>
            <a:endParaRPr lang="en-US" sz="3200" dirty="0">
              <a:solidFill>
                <a:schemeClr val="accent4">
                  <a:lumMod val="20000"/>
                  <a:lumOff val="80000"/>
                </a:schemeClr>
              </a:solidFill>
              <a:latin typeface="Inter"/>
            </a:endParaRPr>
          </a:p>
          <a:p>
            <a:r>
              <a:rPr lang="en-US" sz="3200" dirty="0">
                <a:solidFill>
                  <a:schemeClr val="accent4">
                    <a:lumMod val="20000"/>
                    <a:lumOff val="80000"/>
                  </a:schemeClr>
                </a:solidFill>
                <a:latin typeface="Inter"/>
              </a:rPr>
              <a:t>No strong correlation between movie duration and ratings.</a:t>
            </a:r>
          </a:p>
          <a:p>
            <a:r>
              <a:rPr lang="en-US" sz="3200" dirty="0">
                <a:solidFill>
                  <a:schemeClr val="accent4">
                    <a:lumMod val="20000"/>
                    <a:lumOff val="80000"/>
                  </a:schemeClr>
                </a:solidFill>
                <a:latin typeface="Inter"/>
              </a:rPr>
              <a:t>Used </a:t>
            </a:r>
            <a:r>
              <a:rPr lang="en-US" sz="3200" b="1" dirty="0">
                <a:solidFill>
                  <a:schemeClr val="accent4">
                    <a:lumMod val="20000"/>
                    <a:lumOff val="80000"/>
                  </a:schemeClr>
                </a:solidFill>
                <a:latin typeface="Inter"/>
              </a:rPr>
              <a:t>=CORREL(</a:t>
            </a:r>
            <a:r>
              <a:rPr lang="en-US" sz="3200" b="1" dirty="0" err="1">
                <a:solidFill>
                  <a:schemeClr val="accent4">
                    <a:lumMod val="20000"/>
                    <a:lumOff val="80000"/>
                  </a:schemeClr>
                </a:solidFill>
                <a:latin typeface="Inter"/>
              </a:rPr>
              <a:t>duration_range</a:t>
            </a:r>
            <a:r>
              <a:rPr lang="en-US" sz="3200" b="1" dirty="0">
                <a:solidFill>
                  <a:schemeClr val="accent4">
                    <a:lumMod val="20000"/>
                    <a:lumOff val="80000"/>
                  </a:schemeClr>
                </a:solidFill>
                <a:latin typeface="Inter"/>
              </a:rPr>
              <a:t>, </a:t>
            </a:r>
            <a:r>
              <a:rPr lang="en-US" sz="3200" b="1" dirty="0" err="1">
                <a:solidFill>
                  <a:schemeClr val="accent4">
                    <a:lumMod val="20000"/>
                    <a:lumOff val="80000"/>
                  </a:schemeClr>
                </a:solidFill>
                <a:latin typeface="Inter"/>
              </a:rPr>
              <a:t>rating_range</a:t>
            </a:r>
            <a:r>
              <a:rPr lang="en-US" sz="3200" b="1" dirty="0">
                <a:solidFill>
                  <a:schemeClr val="accent4">
                    <a:lumMod val="20000"/>
                    <a:lumOff val="80000"/>
                  </a:schemeClr>
                </a:solidFill>
                <a:latin typeface="Inter"/>
              </a:rPr>
              <a:t>)</a:t>
            </a:r>
            <a:r>
              <a:rPr lang="en-US" sz="3200" dirty="0">
                <a:solidFill>
                  <a:schemeClr val="accent4">
                    <a:lumMod val="20000"/>
                    <a:lumOff val="80000"/>
                  </a:schemeClr>
                </a:solidFill>
                <a:latin typeface="Inter"/>
              </a:rPr>
              <a:t> for correlation analysis</a:t>
            </a:r>
          </a:p>
          <a:p>
            <a:endParaRPr lang="en-US" sz="3200" dirty="0">
              <a:solidFill>
                <a:schemeClr val="accent4">
                  <a:lumMod val="20000"/>
                  <a:lumOff val="80000"/>
                </a:schemeClr>
              </a:solidFill>
              <a:latin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548A9535-E476-0C10-4D83-5968D6E3AC24}"/>
            </a:ext>
          </a:extLst>
        </p:cNvPr>
        <p:cNvGrpSpPr/>
        <p:nvPr/>
      </p:nvGrpSpPr>
      <p:grpSpPr>
        <a:xfrm>
          <a:off x="0" y="0"/>
          <a:ext cx="0" cy="0"/>
          <a:chOff x="0" y="0"/>
          <a:chExt cx="0" cy="0"/>
        </a:xfrm>
      </p:grpSpPr>
      <p:sp>
        <p:nvSpPr>
          <p:cNvPr id="222" name="Google Shape;222;p24">
            <a:extLst>
              <a:ext uri="{FF2B5EF4-FFF2-40B4-BE49-F238E27FC236}">
                <a16:creationId xmlns:a16="http://schemas.microsoft.com/office/drawing/2014/main" id="{A5472162-E1AC-28AE-12B8-99851210B03E}"/>
              </a:ext>
            </a:extLst>
          </p:cNvPr>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223" name="Google Shape;223;p24">
            <a:extLst>
              <a:ext uri="{FF2B5EF4-FFF2-40B4-BE49-F238E27FC236}">
                <a16:creationId xmlns:a16="http://schemas.microsoft.com/office/drawing/2014/main" id="{5C6DDC28-6BF7-0871-740D-2A1A30B3B91D}"/>
              </a:ext>
            </a:extLst>
          </p:cNvPr>
          <p:cNvSpPr/>
          <p:nvPr/>
        </p:nvSpPr>
        <p:spPr>
          <a:xfrm rot="5643958" flipH="1">
            <a:off x="-669128" y="-1691744"/>
            <a:ext cx="4731521" cy="5722256"/>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224" name="Google Shape;224;p24">
            <a:extLst>
              <a:ext uri="{FF2B5EF4-FFF2-40B4-BE49-F238E27FC236}">
                <a16:creationId xmlns:a16="http://schemas.microsoft.com/office/drawing/2014/main" id="{C890D0F7-79A2-97AA-A4C9-DCA546F59860}"/>
              </a:ext>
            </a:extLst>
          </p:cNvPr>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225" name="Google Shape;225;p24">
            <a:extLst>
              <a:ext uri="{FF2B5EF4-FFF2-40B4-BE49-F238E27FC236}">
                <a16:creationId xmlns:a16="http://schemas.microsoft.com/office/drawing/2014/main" id="{F9FF5C40-284A-9D72-6ED3-F579B227811D}"/>
              </a:ext>
            </a:extLst>
          </p:cNvPr>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226" name="Google Shape;226;p24">
            <a:extLst>
              <a:ext uri="{FF2B5EF4-FFF2-40B4-BE49-F238E27FC236}">
                <a16:creationId xmlns:a16="http://schemas.microsoft.com/office/drawing/2014/main" id="{8709D2F9-0B7C-C62C-2B1F-EA7BD60A2374}"/>
              </a:ext>
            </a:extLst>
          </p:cNvPr>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27" name="Google Shape;227;p24">
            <a:extLst>
              <a:ext uri="{FF2B5EF4-FFF2-40B4-BE49-F238E27FC236}">
                <a16:creationId xmlns:a16="http://schemas.microsoft.com/office/drawing/2014/main" id="{AA70BC9A-850F-6B00-8FD4-7DC0DAEDDB01}"/>
              </a:ext>
            </a:extLst>
          </p:cNvPr>
          <p:cNvSpPr txBox="1"/>
          <p:nvPr/>
        </p:nvSpPr>
        <p:spPr>
          <a:xfrm>
            <a:off x="6255038" y="434564"/>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28" name="Google Shape;228;p24">
            <a:extLst>
              <a:ext uri="{FF2B5EF4-FFF2-40B4-BE49-F238E27FC236}">
                <a16:creationId xmlns:a16="http://schemas.microsoft.com/office/drawing/2014/main" id="{99D84E31-748C-F28F-93B7-F417A6FBDDA5}"/>
              </a:ext>
            </a:extLst>
          </p:cNvPr>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4" name="TextBox 3">
            <a:extLst>
              <a:ext uri="{FF2B5EF4-FFF2-40B4-BE49-F238E27FC236}">
                <a16:creationId xmlns:a16="http://schemas.microsoft.com/office/drawing/2014/main" id="{9D296F37-3635-353B-0EA4-DFBA12ED2F11}"/>
              </a:ext>
            </a:extLst>
          </p:cNvPr>
          <p:cNvSpPr txBox="1"/>
          <p:nvPr/>
        </p:nvSpPr>
        <p:spPr>
          <a:xfrm>
            <a:off x="1970202" y="2648932"/>
            <a:ext cx="13357782" cy="5509200"/>
          </a:xfrm>
          <a:prstGeom prst="rect">
            <a:avLst/>
          </a:prstGeom>
          <a:noFill/>
        </p:spPr>
        <p:txBody>
          <a:bodyPr wrap="square" rtlCol="0">
            <a:spAutoFit/>
          </a:bodyPr>
          <a:lstStyle/>
          <a:p>
            <a:r>
              <a:rPr lang="en-US" sz="3200" dirty="0">
                <a:solidFill>
                  <a:schemeClr val="accent4">
                    <a:lumMod val="20000"/>
                    <a:lumOff val="80000"/>
                  </a:schemeClr>
                </a:solidFill>
                <a:latin typeface="Inter"/>
              </a:rPr>
              <a:t>📌 </a:t>
            </a:r>
            <a:r>
              <a:rPr lang="en-US" sz="3200" b="1" dirty="0">
                <a:solidFill>
                  <a:schemeClr val="accent4">
                    <a:lumMod val="20000"/>
                    <a:lumOff val="80000"/>
                  </a:schemeClr>
                </a:solidFill>
                <a:latin typeface="Inter"/>
              </a:rPr>
              <a:t>Language Analysis:</a:t>
            </a:r>
          </a:p>
          <a:p>
            <a:endParaRPr lang="en-US" sz="3200" dirty="0">
              <a:solidFill>
                <a:schemeClr val="accent4">
                  <a:lumMod val="20000"/>
                  <a:lumOff val="80000"/>
                </a:schemeClr>
              </a:solidFill>
              <a:latin typeface="Inter"/>
            </a:endParaRPr>
          </a:p>
          <a:p>
            <a:r>
              <a:rPr lang="en-US" sz="3200" dirty="0">
                <a:solidFill>
                  <a:schemeClr val="accent4">
                    <a:lumMod val="20000"/>
                    <a:lumOff val="80000"/>
                  </a:schemeClr>
                </a:solidFill>
                <a:latin typeface="Inter"/>
              </a:rPr>
              <a:t>English movies dominate high ratings, but non-English films (e.g., Japanese, Spanish) have niche popularity.</a:t>
            </a:r>
          </a:p>
          <a:p>
            <a:r>
              <a:rPr lang="en-US" sz="3200" dirty="0">
                <a:solidFill>
                  <a:schemeClr val="accent4">
                    <a:lumMod val="20000"/>
                    <a:lumOff val="80000"/>
                  </a:schemeClr>
                </a:solidFill>
                <a:latin typeface="Inter"/>
              </a:rPr>
              <a:t>Used </a:t>
            </a:r>
            <a:r>
              <a:rPr lang="en-US" sz="3200" b="1" dirty="0">
                <a:solidFill>
                  <a:schemeClr val="accent4">
                    <a:lumMod val="20000"/>
                    <a:lumOff val="80000"/>
                  </a:schemeClr>
                </a:solidFill>
                <a:latin typeface="Inter"/>
              </a:rPr>
              <a:t>=COUNTIF(language_range, "English")</a:t>
            </a:r>
            <a:r>
              <a:rPr lang="en-US" sz="3200" dirty="0">
                <a:solidFill>
                  <a:schemeClr val="accent4">
                    <a:lumMod val="20000"/>
                    <a:lumOff val="80000"/>
                  </a:schemeClr>
                </a:solidFill>
                <a:latin typeface="Inter"/>
              </a:rPr>
              <a:t> for frequency analysis.</a:t>
            </a:r>
          </a:p>
          <a:p>
            <a:pPr>
              <a:buFont typeface="Arial" panose="020B0604020202020204" pitchFamily="34" charset="0"/>
              <a:buChar char="•"/>
            </a:pPr>
            <a:endParaRPr lang="en-US" sz="3200" dirty="0">
              <a:solidFill>
                <a:schemeClr val="accent4">
                  <a:lumMod val="20000"/>
                  <a:lumOff val="80000"/>
                </a:schemeClr>
              </a:solidFill>
              <a:latin typeface="Inter"/>
            </a:endParaRPr>
          </a:p>
          <a:p>
            <a:r>
              <a:rPr lang="en-US" sz="3200" dirty="0">
                <a:solidFill>
                  <a:schemeClr val="accent4">
                    <a:lumMod val="20000"/>
                    <a:lumOff val="80000"/>
                  </a:schemeClr>
                </a:solidFill>
                <a:latin typeface="Inter"/>
              </a:rPr>
              <a:t>📌 </a:t>
            </a:r>
            <a:r>
              <a:rPr lang="en-US" sz="3200" b="1" dirty="0">
                <a:solidFill>
                  <a:schemeClr val="accent4">
                    <a:lumMod val="20000"/>
                    <a:lumOff val="80000"/>
                  </a:schemeClr>
                </a:solidFill>
                <a:latin typeface="Inter"/>
              </a:rPr>
              <a:t>Director Analysis:</a:t>
            </a:r>
          </a:p>
          <a:p>
            <a:endParaRPr lang="en-US" sz="3200" dirty="0">
              <a:solidFill>
                <a:schemeClr val="accent4">
                  <a:lumMod val="20000"/>
                  <a:lumOff val="80000"/>
                </a:schemeClr>
              </a:solidFill>
              <a:latin typeface="Inter"/>
            </a:endParaRPr>
          </a:p>
          <a:p>
            <a:r>
              <a:rPr lang="en-US" sz="3200" dirty="0">
                <a:solidFill>
                  <a:schemeClr val="accent4">
                    <a:lumMod val="20000"/>
                    <a:lumOff val="80000"/>
                  </a:schemeClr>
                </a:solidFill>
                <a:latin typeface="Inter"/>
              </a:rPr>
              <a:t>Top directors like Nolan and Spielberg consistently have high ratings.</a:t>
            </a:r>
          </a:p>
          <a:p>
            <a:r>
              <a:rPr lang="en-US" sz="3200" dirty="0">
                <a:solidFill>
                  <a:schemeClr val="accent4">
                    <a:lumMod val="20000"/>
                    <a:lumOff val="80000"/>
                  </a:schemeClr>
                </a:solidFill>
                <a:latin typeface="Inter"/>
              </a:rPr>
              <a:t>Used </a:t>
            </a:r>
            <a:r>
              <a:rPr lang="en-US" sz="3200" b="1" dirty="0">
                <a:solidFill>
                  <a:schemeClr val="accent4">
                    <a:lumMod val="20000"/>
                    <a:lumOff val="80000"/>
                  </a:schemeClr>
                </a:solidFill>
                <a:latin typeface="Inter"/>
              </a:rPr>
              <a:t>=AVERAGEIF(</a:t>
            </a:r>
            <a:r>
              <a:rPr lang="en-US" sz="3200" b="1" dirty="0" err="1">
                <a:solidFill>
                  <a:schemeClr val="accent4">
                    <a:lumMod val="20000"/>
                    <a:lumOff val="80000"/>
                  </a:schemeClr>
                </a:solidFill>
                <a:latin typeface="Inter"/>
              </a:rPr>
              <a:t>director_range</a:t>
            </a:r>
            <a:r>
              <a:rPr lang="en-US" sz="3200" b="1" dirty="0">
                <a:solidFill>
                  <a:schemeClr val="accent4">
                    <a:lumMod val="20000"/>
                    <a:lumOff val="80000"/>
                  </a:schemeClr>
                </a:solidFill>
                <a:latin typeface="Inter"/>
              </a:rPr>
              <a:t>, criteria, </a:t>
            </a:r>
            <a:r>
              <a:rPr lang="en-US" sz="3200" b="1" dirty="0" err="1">
                <a:solidFill>
                  <a:schemeClr val="accent4">
                    <a:lumMod val="20000"/>
                    <a:lumOff val="80000"/>
                  </a:schemeClr>
                </a:solidFill>
                <a:latin typeface="Inter"/>
              </a:rPr>
              <a:t>rating_range</a:t>
            </a:r>
            <a:r>
              <a:rPr lang="en-US" sz="3200" b="1" dirty="0">
                <a:solidFill>
                  <a:schemeClr val="accent4">
                    <a:lumMod val="20000"/>
                    <a:lumOff val="80000"/>
                  </a:schemeClr>
                </a:solidFill>
                <a:latin typeface="Inter"/>
              </a:rPr>
              <a:t>)</a:t>
            </a:r>
            <a:r>
              <a:rPr lang="en-US" sz="3200" dirty="0">
                <a:solidFill>
                  <a:schemeClr val="accent4">
                    <a:lumMod val="20000"/>
                    <a:lumOff val="80000"/>
                  </a:schemeClr>
                </a:solidFill>
                <a:latin typeface="Inter"/>
              </a:rPr>
              <a:t> to find average ratings per director.</a:t>
            </a:r>
          </a:p>
        </p:txBody>
      </p:sp>
    </p:spTree>
    <p:extLst>
      <p:ext uri="{BB962C8B-B14F-4D97-AF65-F5344CB8AC3E}">
        <p14:creationId xmlns:p14="http://schemas.microsoft.com/office/powerpoint/2010/main" val="442792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34DC3212-396F-139E-D73B-926B2F9954F6}"/>
            </a:ext>
          </a:extLst>
        </p:cNvPr>
        <p:cNvGrpSpPr/>
        <p:nvPr/>
      </p:nvGrpSpPr>
      <p:grpSpPr>
        <a:xfrm>
          <a:off x="0" y="0"/>
          <a:ext cx="0" cy="0"/>
          <a:chOff x="0" y="0"/>
          <a:chExt cx="0" cy="0"/>
        </a:xfrm>
      </p:grpSpPr>
      <p:sp>
        <p:nvSpPr>
          <p:cNvPr id="222" name="Google Shape;222;p24">
            <a:extLst>
              <a:ext uri="{FF2B5EF4-FFF2-40B4-BE49-F238E27FC236}">
                <a16:creationId xmlns:a16="http://schemas.microsoft.com/office/drawing/2014/main" id="{0CA02BB0-47D0-D293-1D5C-40C1E7466DED}"/>
              </a:ext>
            </a:extLst>
          </p:cNvPr>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223" name="Google Shape;223;p24">
            <a:extLst>
              <a:ext uri="{FF2B5EF4-FFF2-40B4-BE49-F238E27FC236}">
                <a16:creationId xmlns:a16="http://schemas.microsoft.com/office/drawing/2014/main" id="{0D1C7D76-16D1-12BD-7ED7-EE9A00D3EFE1}"/>
              </a:ext>
            </a:extLst>
          </p:cNvPr>
          <p:cNvSpPr/>
          <p:nvPr/>
        </p:nvSpPr>
        <p:spPr>
          <a:xfrm rot="5643958" flipH="1">
            <a:off x="-669128" y="-1691744"/>
            <a:ext cx="4731521" cy="5722256"/>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224" name="Google Shape;224;p24">
            <a:extLst>
              <a:ext uri="{FF2B5EF4-FFF2-40B4-BE49-F238E27FC236}">
                <a16:creationId xmlns:a16="http://schemas.microsoft.com/office/drawing/2014/main" id="{D016D36B-92CE-174B-4597-63F30C098832}"/>
              </a:ext>
            </a:extLst>
          </p:cNvPr>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225" name="Google Shape;225;p24">
            <a:extLst>
              <a:ext uri="{FF2B5EF4-FFF2-40B4-BE49-F238E27FC236}">
                <a16:creationId xmlns:a16="http://schemas.microsoft.com/office/drawing/2014/main" id="{0ABFFDD1-D90B-917E-0FD4-327C00D007C0}"/>
              </a:ext>
            </a:extLst>
          </p:cNvPr>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226" name="Google Shape;226;p24">
            <a:extLst>
              <a:ext uri="{FF2B5EF4-FFF2-40B4-BE49-F238E27FC236}">
                <a16:creationId xmlns:a16="http://schemas.microsoft.com/office/drawing/2014/main" id="{2B643152-6664-4F9A-1C85-F99242798B0E}"/>
              </a:ext>
            </a:extLst>
          </p:cNvPr>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27" name="Google Shape;227;p24">
            <a:extLst>
              <a:ext uri="{FF2B5EF4-FFF2-40B4-BE49-F238E27FC236}">
                <a16:creationId xmlns:a16="http://schemas.microsoft.com/office/drawing/2014/main" id="{1037116F-B809-316E-3AE5-5EE018A3D91D}"/>
              </a:ext>
            </a:extLst>
          </p:cNvPr>
          <p:cNvSpPr txBox="1"/>
          <p:nvPr/>
        </p:nvSpPr>
        <p:spPr>
          <a:xfrm>
            <a:off x="6255038" y="434564"/>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28" name="Google Shape;228;p24">
            <a:extLst>
              <a:ext uri="{FF2B5EF4-FFF2-40B4-BE49-F238E27FC236}">
                <a16:creationId xmlns:a16="http://schemas.microsoft.com/office/drawing/2014/main" id="{49C2ED5B-769B-A10B-D70C-C38F655CA375}"/>
              </a:ext>
            </a:extLst>
          </p:cNvPr>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4" name="TextBox 3">
            <a:extLst>
              <a:ext uri="{FF2B5EF4-FFF2-40B4-BE49-F238E27FC236}">
                <a16:creationId xmlns:a16="http://schemas.microsoft.com/office/drawing/2014/main" id="{827B5DC5-E3D1-1B54-C340-6C141ABE339F}"/>
              </a:ext>
            </a:extLst>
          </p:cNvPr>
          <p:cNvSpPr txBox="1"/>
          <p:nvPr/>
        </p:nvSpPr>
        <p:spPr>
          <a:xfrm>
            <a:off x="1970202" y="2648932"/>
            <a:ext cx="13357782" cy="4524315"/>
          </a:xfrm>
          <a:prstGeom prst="rect">
            <a:avLst/>
          </a:prstGeom>
          <a:noFill/>
        </p:spPr>
        <p:txBody>
          <a:bodyPr wrap="square" rtlCol="0">
            <a:spAutoFit/>
          </a:bodyPr>
          <a:lstStyle/>
          <a:p>
            <a:r>
              <a:rPr lang="en-US" sz="3200" dirty="0">
                <a:solidFill>
                  <a:schemeClr val="accent4">
                    <a:lumMod val="20000"/>
                    <a:lumOff val="80000"/>
                  </a:schemeClr>
                </a:solidFill>
                <a:latin typeface="Inter"/>
              </a:rPr>
              <a:t>📌 Budget Analysis:</a:t>
            </a:r>
          </a:p>
          <a:p>
            <a:endParaRPr lang="en-US" sz="3200" dirty="0">
              <a:solidFill>
                <a:schemeClr val="accent4">
                  <a:lumMod val="20000"/>
                  <a:lumOff val="80000"/>
                </a:schemeClr>
              </a:solidFill>
              <a:latin typeface="Inter"/>
            </a:endParaRPr>
          </a:p>
          <a:p>
            <a:r>
              <a:rPr lang="en-US" sz="3200" dirty="0">
                <a:solidFill>
                  <a:schemeClr val="accent4">
                    <a:lumMod val="20000"/>
                    <a:lumOff val="80000"/>
                  </a:schemeClr>
                </a:solidFill>
                <a:latin typeface="Inter"/>
              </a:rPr>
              <a:t>Higher budgets often lead to higher earnings, but profit margins </a:t>
            </a:r>
            <a:r>
              <a:rPr lang="en-US" sz="3200" dirty="0" err="1">
                <a:solidFill>
                  <a:schemeClr val="accent4">
                    <a:lumMod val="20000"/>
                    <a:lumOff val="80000"/>
                  </a:schemeClr>
                </a:solidFill>
                <a:latin typeface="Inter"/>
              </a:rPr>
              <a:t>vary.Used</a:t>
            </a:r>
            <a:r>
              <a:rPr lang="en-US" sz="3200" dirty="0">
                <a:solidFill>
                  <a:schemeClr val="accent4">
                    <a:lumMod val="20000"/>
                    <a:lumOff val="80000"/>
                  </a:schemeClr>
                </a:solidFill>
                <a:latin typeface="Inter"/>
              </a:rPr>
              <a:t> Profit Margin = (Gross - Budget) / Budget to calculate profitability.</a:t>
            </a:r>
          </a:p>
          <a:p>
            <a:endParaRPr lang="en-US" sz="3200" dirty="0">
              <a:solidFill>
                <a:schemeClr val="accent4">
                  <a:lumMod val="20000"/>
                  <a:lumOff val="80000"/>
                </a:schemeClr>
              </a:solidFill>
              <a:latin typeface="Inter"/>
            </a:endParaRPr>
          </a:p>
          <a:p>
            <a:endParaRPr lang="en-US" sz="3200" dirty="0">
              <a:solidFill>
                <a:schemeClr val="accent4">
                  <a:lumMod val="20000"/>
                  <a:lumOff val="80000"/>
                </a:schemeClr>
              </a:solidFill>
              <a:latin typeface="Inter"/>
            </a:endParaRPr>
          </a:p>
          <a:p>
            <a:endParaRPr lang="en-US" sz="3200" dirty="0">
              <a:solidFill>
                <a:schemeClr val="accent4">
                  <a:lumMod val="20000"/>
                  <a:lumOff val="80000"/>
                </a:schemeClr>
              </a:solidFill>
              <a:latin typeface="Inter"/>
            </a:endParaRPr>
          </a:p>
          <a:p>
            <a:endParaRPr lang="en-US" sz="3200" dirty="0">
              <a:solidFill>
                <a:schemeClr val="accent4">
                  <a:lumMod val="20000"/>
                  <a:lumOff val="80000"/>
                </a:schemeClr>
              </a:solidFill>
              <a:latin typeface="Inter"/>
            </a:endParaRPr>
          </a:p>
          <a:p>
            <a:r>
              <a:rPr lang="en-US" sz="3200" dirty="0">
                <a:solidFill>
                  <a:schemeClr val="accent4">
                    <a:lumMod val="20000"/>
                    <a:lumOff val="80000"/>
                  </a:schemeClr>
                </a:solidFill>
                <a:latin typeface="Inter"/>
              </a:rPr>
              <a:t>🔍 All analysis was performed in Excel using formulas, pivot tables, and charts!</a:t>
            </a:r>
          </a:p>
        </p:txBody>
      </p:sp>
      <p:sp>
        <p:nvSpPr>
          <p:cNvPr id="2" name="Google Shape;434;p34">
            <a:extLst>
              <a:ext uri="{FF2B5EF4-FFF2-40B4-BE49-F238E27FC236}">
                <a16:creationId xmlns:a16="http://schemas.microsoft.com/office/drawing/2014/main" id="{225D67A0-C5EA-D891-A4C5-3CB24BF25627}"/>
              </a:ext>
            </a:extLst>
          </p:cNvPr>
          <p:cNvSpPr/>
          <p:nvPr/>
        </p:nvSpPr>
        <p:spPr>
          <a:xfrm>
            <a:off x="-764788" y="7031605"/>
            <a:ext cx="4734156" cy="3535291"/>
          </a:xfrm>
          <a:custGeom>
            <a:avLst/>
            <a:gdLst/>
            <a:ahLst/>
            <a:cxnLst/>
            <a:rect l="l" t="t" r="r" b="b"/>
            <a:pathLst>
              <a:path w="4734156" h="3535291" extrusionOk="0">
                <a:moveTo>
                  <a:pt x="0" y="0"/>
                </a:moveTo>
                <a:lnTo>
                  <a:pt x="4734157" y="0"/>
                </a:lnTo>
                <a:lnTo>
                  <a:pt x="4734157" y="3535291"/>
                </a:lnTo>
                <a:lnTo>
                  <a:pt x="0" y="3535291"/>
                </a:lnTo>
                <a:lnTo>
                  <a:pt x="0" y="0"/>
                </a:lnTo>
                <a:close/>
              </a:path>
            </a:pathLst>
          </a:custGeom>
          <a:blipFill rotWithShape="1">
            <a:blip r:embed="rId7">
              <a:alphaModFix/>
            </a:blip>
            <a:stretch>
              <a:fillRect/>
            </a:stretch>
          </a:blipFill>
          <a:ln>
            <a:noFill/>
          </a:ln>
        </p:spPr>
      </p:sp>
    </p:spTree>
    <p:extLst>
      <p:ext uri="{BB962C8B-B14F-4D97-AF65-F5344CB8AC3E}">
        <p14:creationId xmlns:p14="http://schemas.microsoft.com/office/powerpoint/2010/main" val="4207633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3"/>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6" t="-5553" r="-24927" b="-72430"/>
            </a:stretch>
          </a:blipFill>
          <a:ln>
            <a:noFill/>
          </a:ln>
        </p:spPr>
      </p:sp>
      <p:sp>
        <p:nvSpPr>
          <p:cNvPr id="392" name="Google Shape;392;p33"/>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4">
              <a:alphaModFix/>
            </a:blip>
            <a:stretch>
              <a:fillRect/>
            </a:stretch>
          </a:blipFill>
          <a:ln>
            <a:noFill/>
          </a:ln>
        </p:spPr>
      </p:sp>
      <p:sp>
        <p:nvSpPr>
          <p:cNvPr id="393" name="Google Shape;393;p33"/>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394" name="Google Shape;394;p33"/>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grpSp>
        <p:nvGrpSpPr>
          <p:cNvPr id="395" name="Google Shape;395;p33"/>
          <p:cNvGrpSpPr/>
          <p:nvPr/>
        </p:nvGrpSpPr>
        <p:grpSpPr>
          <a:xfrm>
            <a:off x="66908" y="2668745"/>
            <a:ext cx="3983681" cy="3802272"/>
            <a:chOff x="-366471" y="-11891"/>
            <a:chExt cx="15572971" cy="14863810"/>
          </a:xfrm>
        </p:grpSpPr>
        <p:sp>
          <p:nvSpPr>
            <p:cNvPr id="396" name="Google Shape;396;p33"/>
            <p:cNvSpPr/>
            <p:nvPr/>
          </p:nvSpPr>
          <p:spPr>
            <a:xfrm>
              <a:off x="-366471" y="-11891"/>
              <a:ext cx="15572971" cy="14863810"/>
            </a:xfrm>
            <a:custGeom>
              <a:avLst/>
              <a:gdLst/>
              <a:ahLst/>
              <a:cxnLst/>
              <a:rect l="l" t="t" r="r" b="b"/>
              <a:pathLst>
                <a:path w="15572971" h="14863810" extrusionOk="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a:gsLst>
                <a:gs pos="0">
                  <a:srgbClr val="92A6DD"/>
                </a:gs>
                <a:gs pos="100000">
                  <a:srgbClr val="DF96D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56193" y="188812"/>
              <a:ext cx="15152415" cy="14462405"/>
            </a:xfrm>
            <a:custGeom>
              <a:avLst/>
              <a:gdLst/>
              <a:ahLst/>
              <a:cxnLst/>
              <a:rect l="l" t="t" r="r" b="b"/>
              <a:pathLst>
                <a:path w="15152415" h="14462405" extrusionOk="0">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223301" y="551024"/>
              <a:ext cx="14393427" cy="13737979"/>
            </a:xfrm>
            <a:custGeom>
              <a:avLst/>
              <a:gdLst/>
              <a:ahLst/>
              <a:cxnLst/>
              <a:rect l="l" t="t" r="r" b="b"/>
              <a:pathLst>
                <a:path w="14393427" h="13737979" extrusionOk="0">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6">
                <a:alphaModFix/>
              </a:blip>
              <a:stretch>
                <a:fillRect l="-38489" r="-3848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3"/>
          <p:cNvGrpSpPr/>
          <p:nvPr/>
        </p:nvGrpSpPr>
        <p:grpSpPr>
          <a:xfrm>
            <a:off x="4452921" y="5329039"/>
            <a:ext cx="3983681" cy="3802272"/>
            <a:chOff x="-366471" y="-11891"/>
            <a:chExt cx="15572971" cy="14863810"/>
          </a:xfrm>
        </p:grpSpPr>
        <p:sp>
          <p:nvSpPr>
            <p:cNvPr id="400" name="Google Shape;400;p33"/>
            <p:cNvSpPr/>
            <p:nvPr/>
          </p:nvSpPr>
          <p:spPr>
            <a:xfrm>
              <a:off x="-366471" y="-11891"/>
              <a:ext cx="15572971" cy="14863810"/>
            </a:xfrm>
            <a:custGeom>
              <a:avLst/>
              <a:gdLst/>
              <a:ahLst/>
              <a:cxnLst/>
              <a:rect l="l" t="t" r="r" b="b"/>
              <a:pathLst>
                <a:path w="15572971" h="14863810" extrusionOk="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a:gsLst>
                <a:gs pos="0">
                  <a:srgbClr val="92A6DD"/>
                </a:gs>
                <a:gs pos="100000">
                  <a:srgbClr val="DF96D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156193" y="188812"/>
              <a:ext cx="15152415" cy="14462405"/>
            </a:xfrm>
            <a:custGeom>
              <a:avLst/>
              <a:gdLst/>
              <a:ahLst/>
              <a:cxnLst/>
              <a:rect l="l" t="t" r="r" b="b"/>
              <a:pathLst>
                <a:path w="15152415" h="14462405" extrusionOk="0">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3301" y="551024"/>
              <a:ext cx="14393427" cy="13737979"/>
            </a:xfrm>
            <a:custGeom>
              <a:avLst/>
              <a:gdLst/>
              <a:ahLst/>
              <a:cxnLst/>
              <a:rect l="l" t="t" r="r" b="b"/>
              <a:pathLst>
                <a:path w="14393427" h="13737979" extrusionOk="0">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7">
                <a:alphaModFix/>
              </a:blip>
              <a:stretch>
                <a:fillRect l="-24664" r="-24664"/>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3"/>
          <p:cNvGrpSpPr/>
          <p:nvPr/>
        </p:nvGrpSpPr>
        <p:grpSpPr>
          <a:xfrm>
            <a:off x="4407402" y="2611442"/>
            <a:ext cx="300038" cy="300038"/>
            <a:chOff x="0" y="0"/>
            <a:chExt cx="79022" cy="79022"/>
          </a:xfrm>
        </p:grpSpPr>
        <p:sp>
          <p:nvSpPr>
            <p:cNvPr id="404" name="Google Shape;404;p33"/>
            <p:cNvSpPr/>
            <p:nvPr/>
          </p:nvSpPr>
          <p:spPr>
            <a:xfrm>
              <a:off x="0" y="0"/>
              <a:ext cx="79022" cy="79022"/>
            </a:xfrm>
            <a:custGeom>
              <a:avLst/>
              <a:gdLst/>
              <a:ahLst/>
              <a:cxnLst/>
              <a:rect l="l" t="t" r="r" b="b"/>
              <a:pathLst>
                <a:path w="79022" h="79022" extrusionOk="0">
                  <a:moveTo>
                    <a:pt x="0" y="0"/>
                  </a:moveTo>
                  <a:lnTo>
                    <a:pt x="79022" y="0"/>
                  </a:lnTo>
                  <a:lnTo>
                    <a:pt x="79022" y="79022"/>
                  </a:lnTo>
                  <a:lnTo>
                    <a:pt x="0" y="79022"/>
                  </a:lnTo>
                  <a:close/>
                </a:path>
              </a:pathLst>
            </a:custGeom>
            <a:gradFill>
              <a:gsLst>
                <a:gs pos="0">
                  <a:srgbClr val="92A6DD"/>
                </a:gs>
                <a:gs pos="100000">
                  <a:srgbClr val="DF96DA"/>
                </a:gs>
              </a:gsLst>
              <a:lin ang="0" scaled="0"/>
            </a:gradFill>
            <a:ln>
              <a:noFill/>
            </a:ln>
          </p:spPr>
        </p:sp>
        <p:sp>
          <p:nvSpPr>
            <p:cNvPr id="405" name="Google Shape;405;p33"/>
            <p:cNvSpPr txBox="1"/>
            <p:nvPr/>
          </p:nvSpPr>
          <p:spPr>
            <a:xfrm>
              <a:off x="0" y="47625"/>
              <a:ext cx="79022" cy="31397"/>
            </a:xfrm>
            <a:prstGeom prst="rect">
              <a:avLst/>
            </a:prstGeom>
            <a:noFill/>
            <a:ln>
              <a:noFill/>
            </a:ln>
          </p:spPr>
          <p:txBody>
            <a:bodyPr spcFirstLastPara="1" wrap="square" lIns="50800" tIns="50800" rIns="50800" bIns="50800" anchor="ctr" anchorCtr="0">
              <a:noAutofit/>
            </a:bodyPr>
            <a:lstStyle/>
            <a:p>
              <a:pPr marL="0" marR="0" lvl="0" indent="0" algn="ctr" rtl="0">
                <a:lnSpc>
                  <a:spcPct val="134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8" name="Google Shape;408;p33"/>
          <p:cNvSpPr txBox="1"/>
          <p:nvPr/>
        </p:nvSpPr>
        <p:spPr>
          <a:xfrm>
            <a:off x="10597549" y="434576"/>
            <a:ext cx="3400168" cy="132765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730" b="1" i="0" u="none" strike="noStrike" cap="none" dirty="0">
                <a:solidFill>
                  <a:srgbClr val="F6E0F5"/>
                </a:solidFill>
                <a:latin typeface="Arial"/>
                <a:ea typeface="Arial"/>
                <a:cs typeface="Arial"/>
                <a:sym typeface="Arial"/>
              </a:rPr>
              <a:t>Faced</a:t>
            </a:r>
            <a:endParaRPr dirty="0"/>
          </a:p>
        </p:txBody>
      </p:sp>
      <p:sp>
        <p:nvSpPr>
          <p:cNvPr id="409" name="Google Shape;409;p33"/>
          <p:cNvSpPr txBox="1"/>
          <p:nvPr/>
        </p:nvSpPr>
        <p:spPr>
          <a:xfrm>
            <a:off x="4770603" y="489411"/>
            <a:ext cx="5922577" cy="132765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730" b="1" i="0" u="none" strike="noStrike" cap="none" dirty="0">
                <a:solidFill>
                  <a:srgbClr val="A280EC"/>
                </a:solidFill>
                <a:latin typeface="Arial"/>
                <a:ea typeface="Arial"/>
                <a:cs typeface="Arial"/>
                <a:sym typeface="Arial"/>
              </a:rPr>
              <a:t>Challenges </a:t>
            </a:r>
            <a:endParaRPr dirty="0"/>
          </a:p>
        </p:txBody>
      </p:sp>
      <p:sp>
        <p:nvSpPr>
          <p:cNvPr id="410" name="Google Shape;410;p33"/>
          <p:cNvSpPr txBox="1"/>
          <p:nvPr/>
        </p:nvSpPr>
        <p:spPr>
          <a:xfrm>
            <a:off x="5051316" y="2342367"/>
            <a:ext cx="8342198" cy="1280351"/>
          </a:xfrm>
          <a:prstGeom prst="rect">
            <a:avLst/>
          </a:prstGeom>
          <a:noFill/>
          <a:ln>
            <a:noFill/>
          </a:ln>
        </p:spPr>
        <p:txBody>
          <a:bodyPr spcFirstLastPara="1" wrap="square" lIns="0" tIns="0" rIns="0" bIns="0" anchor="t" anchorCtr="0">
            <a:spAutoFit/>
          </a:bodyPr>
          <a:lstStyle/>
          <a:p>
            <a:pPr marL="0" marR="0" lvl="0" indent="0" algn="l" rtl="0">
              <a:lnSpc>
                <a:spcPct val="129989"/>
              </a:lnSpc>
              <a:spcBef>
                <a:spcPts val="0"/>
              </a:spcBef>
              <a:spcAft>
                <a:spcPts val="0"/>
              </a:spcAft>
              <a:buNone/>
            </a:pPr>
            <a:r>
              <a:rPr lang="en-US" sz="3200" b="1" dirty="0">
                <a:solidFill>
                  <a:schemeClr val="accent4">
                    <a:lumMod val="20000"/>
                    <a:lumOff val="80000"/>
                  </a:schemeClr>
                </a:solidFill>
              </a:rPr>
              <a:t>Missing &amp; inconsistent data</a:t>
            </a:r>
            <a:r>
              <a:rPr lang="en-US" sz="3200" dirty="0">
                <a:solidFill>
                  <a:schemeClr val="accent4">
                    <a:lumMod val="20000"/>
                    <a:lumOff val="80000"/>
                  </a:schemeClr>
                </a:solidFill>
              </a:rPr>
              <a:t> required cleaning and handling null values.</a:t>
            </a:r>
            <a:endParaRPr sz="3200" dirty="0">
              <a:solidFill>
                <a:schemeClr val="accent4">
                  <a:lumMod val="20000"/>
                  <a:lumOff val="80000"/>
                </a:schemeClr>
              </a:solidFill>
            </a:endParaRPr>
          </a:p>
        </p:txBody>
      </p:sp>
      <p:grpSp>
        <p:nvGrpSpPr>
          <p:cNvPr id="412" name="Google Shape;412;p33"/>
          <p:cNvGrpSpPr/>
          <p:nvPr/>
        </p:nvGrpSpPr>
        <p:grpSpPr>
          <a:xfrm>
            <a:off x="8592701" y="5471015"/>
            <a:ext cx="300038" cy="300038"/>
            <a:chOff x="0" y="0"/>
            <a:chExt cx="79022" cy="79022"/>
          </a:xfrm>
        </p:grpSpPr>
        <p:sp>
          <p:nvSpPr>
            <p:cNvPr id="413" name="Google Shape;413;p33"/>
            <p:cNvSpPr/>
            <p:nvPr/>
          </p:nvSpPr>
          <p:spPr>
            <a:xfrm>
              <a:off x="0" y="0"/>
              <a:ext cx="79022" cy="79022"/>
            </a:xfrm>
            <a:custGeom>
              <a:avLst/>
              <a:gdLst/>
              <a:ahLst/>
              <a:cxnLst/>
              <a:rect l="l" t="t" r="r" b="b"/>
              <a:pathLst>
                <a:path w="79022" h="79022" extrusionOk="0">
                  <a:moveTo>
                    <a:pt x="0" y="0"/>
                  </a:moveTo>
                  <a:lnTo>
                    <a:pt x="79022" y="0"/>
                  </a:lnTo>
                  <a:lnTo>
                    <a:pt x="79022" y="79022"/>
                  </a:lnTo>
                  <a:lnTo>
                    <a:pt x="0" y="79022"/>
                  </a:lnTo>
                  <a:close/>
                </a:path>
              </a:pathLst>
            </a:custGeom>
            <a:gradFill>
              <a:gsLst>
                <a:gs pos="0">
                  <a:srgbClr val="92A6DD"/>
                </a:gs>
                <a:gs pos="100000">
                  <a:srgbClr val="DF96DA"/>
                </a:gs>
              </a:gsLst>
              <a:lin ang="0" scaled="0"/>
            </a:gradFill>
            <a:ln>
              <a:noFill/>
            </a:ln>
          </p:spPr>
        </p:sp>
        <p:sp>
          <p:nvSpPr>
            <p:cNvPr id="414" name="Google Shape;414;p33"/>
            <p:cNvSpPr txBox="1"/>
            <p:nvPr/>
          </p:nvSpPr>
          <p:spPr>
            <a:xfrm>
              <a:off x="0" y="47625"/>
              <a:ext cx="79022" cy="31397"/>
            </a:xfrm>
            <a:prstGeom prst="rect">
              <a:avLst/>
            </a:prstGeom>
            <a:noFill/>
            <a:ln>
              <a:noFill/>
            </a:ln>
          </p:spPr>
          <p:txBody>
            <a:bodyPr spcFirstLastPara="1" wrap="square" lIns="50800" tIns="50800" rIns="50800" bIns="50800" anchor="ctr" anchorCtr="0">
              <a:noAutofit/>
            </a:bodyPr>
            <a:lstStyle/>
            <a:p>
              <a:pPr marL="0" marR="0" lvl="0" indent="0" algn="ctr" rtl="0">
                <a:lnSpc>
                  <a:spcPct val="134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5" name="Google Shape;415;p33"/>
          <p:cNvSpPr txBox="1"/>
          <p:nvPr/>
        </p:nvSpPr>
        <p:spPr>
          <a:xfrm>
            <a:off x="9504960" y="5113611"/>
            <a:ext cx="5098007" cy="1920526"/>
          </a:xfrm>
          <a:prstGeom prst="rect">
            <a:avLst/>
          </a:prstGeom>
          <a:noFill/>
          <a:ln>
            <a:noFill/>
          </a:ln>
        </p:spPr>
        <p:txBody>
          <a:bodyPr spcFirstLastPara="1" wrap="square" lIns="0" tIns="0" rIns="0" bIns="0" anchor="t" anchorCtr="0">
            <a:spAutoFit/>
          </a:bodyPr>
          <a:lstStyle/>
          <a:p>
            <a:pPr marL="0" marR="0" lvl="0" indent="0" algn="l" rtl="0">
              <a:lnSpc>
                <a:spcPct val="129989"/>
              </a:lnSpc>
              <a:spcBef>
                <a:spcPts val="0"/>
              </a:spcBef>
              <a:spcAft>
                <a:spcPts val="0"/>
              </a:spcAft>
              <a:buNone/>
            </a:pPr>
            <a:r>
              <a:rPr lang="en-US" sz="3200" b="1" dirty="0">
                <a:solidFill>
                  <a:schemeClr val="accent4">
                    <a:lumMod val="20000"/>
                    <a:lumOff val="80000"/>
                  </a:schemeClr>
                </a:solidFill>
              </a:rPr>
              <a:t>Outliers</a:t>
            </a:r>
            <a:r>
              <a:rPr lang="en-US" sz="3200" dirty="0">
                <a:solidFill>
                  <a:schemeClr val="accent4">
                    <a:lumMod val="20000"/>
                    <a:lumOff val="80000"/>
                  </a:schemeClr>
                </a:solidFill>
              </a:rPr>
              <a:t> affected trends, requiring filtering.</a:t>
            </a:r>
            <a:br>
              <a:rPr lang="en-US" sz="3200" dirty="0">
                <a:solidFill>
                  <a:schemeClr val="accent4">
                    <a:lumMod val="20000"/>
                    <a:lumOff val="80000"/>
                  </a:schemeClr>
                </a:solidFill>
              </a:rPr>
            </a:br>
            <a:endParaRPr sz="3200" dirty="0">
              <a:solidFill>
                <a:schemeClr val="accent4">
                  <a:lumMod val="20000"/>
                  <a:lumOff val="8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256" t="-5553" r="-24927" b="-72430"/>
            </a:stretch>
          </a:blipFill>
          <a:ln>
            <a:noFill/>
          </a:ln>
        </p:spPr>
        <p:txBody>
          <a:bodyPr/>
          <a:lstStyle/>
          <a:p>
            <a:endParaRPr lang="en-US" dirty="0"/>
          </a:p>
        </p:txBody>
      </p:sp>
      <p:sp>
        <p:nvSpPr>
          <p:cNvPr id="327" name="Google Shape;327;p30"/>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4">
              <a:alphaModFix/>
            </a:blip>
            <a:stretch>
              <a:fillRect/>
            </a:stretch>
          </a:blipFill>
          <a:ln>
            <a:noFill/>
          </a:ln>
        </p:spPr>
      </p:sp>
      <p:sp>
        <p:nvSpPr>
          <p:cNvPr id="328" name="Google Shape;328;p30"/>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329" name="Google Shape;329;p30"/>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330" name="Google Shape;330;p30"/>
          <p:cNvSpPr/>
          <p:nvPr/>
        </p:nvSpPr>
        <p:spPr>
          <a:xfrm>
            <a:off x="-2258165" y="2814638"/>
            <a:ext cx="9831279" cy="8229600"/>
          </a:xfrm>
          <a:custGeom>
            <a:avLst/>
            <a:gdLst/>
            <a:ahLst/>
            <a:cxnLst/>
            <a:rect l="l" t="t" r="r" b="b"/>
            <a:pathLst>
              <a:path w="9831279" h="8229600" extrusionOk="0">
                <a:moveTo>
                  <a:pt x="0" y="0"/>
                </a:moveTo>
                <a:lnTo>
                  <a:pt x="9831280" y="0"/>
                </a:lnTo>
                <a:lnTo>
                  <a:pt x="9831280" y="8229600"/>
                </a:lnTo>
                <a:lnTo>
                  <a:pt x="0" y="8229600"/>
                </a:lnTo>
                <a:lnTo>
                  <a:pt x="0" y="0"/>
                </a:lnTo>
                <a:close/>
              </a:path>
            </a:pathLst>
          </a:custGeom>
          <a:blipFill rotWithShape="1">
            <a:blip r:embed="rId6">
              <a:alphaModFix/>
            </a:blip>
            <a:stretch>
              <a:fillRect/>
            </a:stretch>
          </a:blipFill>
          <a:ln>
            <a:noFill/>
          </a:ln>
        </p:spPr>
      </p:sp>
      <p:sp>
        <p:nvSpPr>
          <p:cNvPr id="335" name="Google Shape;335;p30"/>
          <p:cNvSpPr txBox="1"/>
          <p:nvPr/>
        </p:nvSpPr>
        <p:spPr>
          <a:xfrm>
            <a:off x="7573115" y="3000005"/>
            <a:ext cx="8782390" cy="5078313"/>
          </a:xfrm>
          <a:prstGeom prst="rect">
            <a:avLst/>
          </a:prstGeom>
          <a:noFill/>
          <a:ln>
            <a:noFill/>
          </a:ln>
        </p:spPr>
        <p:txBody>
          <a:bodyPr spcFirstLastPara="1" wrap="square" lIns="0" tIns="0" rIns="0" bIns="0" anchor="t" anchorCtr="0">
            <a:spAutoFit/>
          </a:bodyPr>
          <a:lstStyle/>
          <a:p>
            <a:pPr algn="l">
              <a:buFont typeface="+mj-lt"/>
              <a:buAutoNum type="arabicPeriod"/>
            </a:pPr>
            <a:r>
              <a:rPr lang="en-US" sz="3200" b="1" i="0" dirty="0">
                <a:solidFill>
                  <a:srgbClr val="F8FAFF"/>
                </a:solidFill>
                <a:effectLst/>
                <a:latin typeface="Inter"/>
              </a:rPr>
              <a:t>AI &amp; Machine Learning</a:t>
            </a:r>
            <a:r>
              <a:rPr lang="en-US" sz="3200" b="0" i="0" dirty="0">
                <a:solidFill>
                  <a:srgbClr val="F8FAFF"/>
                </a:solidFill>
                <a:effectLst/>
                <a:latin typeface="Inter"/>
              </a:rPr>
              <a:t>: Smarter predictions and automation for better decisions.</a:t>
            </a:r>
          </a:p>
          <a:p>
            <a:pPr algn="l">
              <a:spcBef>
                <a:spcPts val="300"/>
              </a:spcBef>
              <a:buFont typeface="+mj-lt"/>
              <a:buAutoNum type="arabicPeriod"/>
            </a:pPr>
            <a:r>
              <a:rPr lang="en-US" sz="3200" b="1" i="0" dirty="0">
                <a:solidFill>
                  <a:srgbClr val="F8FAFF"/>
                </a:solidFill>
                <a:effectLst/>
                <a:latin typeface="Inter"/>
              </a:rPr>
              <a:t>Real-Time Analytics</a:t>
            </a:r>
            <a:r>
              <a:rPr lang="en-US" sz="3200" b="0" i="0" dirty="0">
                <a:solidFill>
                  <a:srgbClr val="F8FAFF"/>
                </a:solidFill>
                <a:effectLst/>
                <a:latin typeface="Inter"/>
              </a:rPr>
              <a:t>: Instant insights from live data for quick actions.</a:t>
            </a:r>
          </a:p>
          <a:p>
            <a:pPr algn="l">
              <a:spcBef>
                <a:spcPts val="300"/>
              </a:spcBef>
              <a:buFont typeface="+mj-lt"/>
              <a:buAutoNum type="arabicPeriod"/>
            </a:pPr>
            <a:r>
              <a:rPr lang="en-US" sz="3200" b="1" i="0" dirty="0">
                <a:solidFill>
                  <a:srgbClr val="F8FAFF"/>
                </a:solidFill>
                <a:effectLst/>
                <a:latin typeface="Inter"/>
              </a:rPr>
              <a:t>Data Privacy &amp; Ethics</a:t>
            </a:r>
            <a:r>
              <a:rPr lang="en-US" sz="3200" b="0" i="0" dirty="0">
                <a:solidFill>
                  <a:srgbClr val="F8FAFF"/>
                </a:solidFill>
                <a:effectLst/>
                <a:latin typeface="Inter"/>
              </a:rPr>
              <a:t>: Focus on secure, fair, and transparent data use.</a:t>
            </a:r>
          </a:p>
          <a:p>
            <a:pPr algn="l">
              <a:spcBef>
                <a:spcPts val="300"/>
              </a:spcBef>
              <a:buFont typeface="+mj-lt"/>
              <a:buAutoNum type="arabicPeriod"/>
            </a:pPr>
            <a:r>
              <a:rPr lang="en-US" sz="3200" b="1" i="0" dirty="0">
                <a:solidFill>
                  <a:srgbClr val="F8FAFF"/>
                </a:solidFill>
                <a:effectLst/>
                <a:latin typeface="Inter"/>
              </a:rPr>
              <a:t>Self-Service Tools</a:t>
            </a:r>
            <a:r>
              <a:rPr lang="en-US" sz="3200" b="0" i="0" dirty="0">
                <a:solidFill>
                  <a:srgbClr val="F8FAFF"/>
                </a:solidFill>
                <a:effectLst/>
                <a:latin typeface="Inter"/>
              </a:rPr>
              <a:t>: Non-experts can analyze data easily without help.</a:t>
            </a:r>
          </a:p>
          <a:p>
            <a:pPr algn="l">
              <a:spcBef>
                <a:spcPts val="300"/>
              </a:spcBef>
              <a:buFont typeface="+mj-lt"/>
              <a:buAutoNum type="arabicPeriod"/>
            </a:pPr>
            <a:r>
              <a:rPr lang="en-US" sz="3200" b="1" i="0" dirty="0">
                <a:solidFill>
                  <a:srgbClr val="F8FAFF"/>
                </a:solidFill>
                <a:effectLst/>
                <a:latin typeface="Inter"/>
              </a:rPr>
              <a:t>Industry-Specific Solutions</a:t>
            </a:r>
            <a:r>
              <a:rPr lang="en-US" sz="3200" b="0" i="0" dirty="0">
                <a:solidFill>
                  <a:srgbClr val="F8FAFF"/>
                </a:solidFill>
                <a:effectLst/>
                <a:latin typeface="Inter"/>
              </a:rPr>
              <a:t>: Tailored analytics for healthcare, finance, retail, etc.</a:t>
            </a:r>
          </a:p>
        </p:txBody>
      </p:sp>
      <p:sp>
        <p:nvSpPr>
          <p:cNvPr id="336" name="Google Shape;336;p30"/>
          <p:cNvSpPr/>
          <p:nvPr/>
        </p:nvSpPr>
        <p:spPr>
          <a:xfrm flipH="1">
            <a:off x="4796886" y="7586199"/>
            <a:ext cx="4240473" cy="4240473"/>
          </a:xfrm>
          <a:custGeom>
            <a:avLst/>
            <a:gdLst/>
            <a:ahLst/>
            <a:cxnLst/>
            <a:rect l="l" t="t" r="r" b="b"/>
            <a:pathLst>
              <a:path w="4240473" h="4240473" extrusionOk="0">
                <a:moveTo>
                  <a:pt x="4240473" y="0"/>
                </a:moveTo>
                <a:lnTo>
                  <a:pt x="0" y="0"/>
                </a:lnTo>
                <a:lnTo>
                  <a:pt x="0" y="4240472"/>
                </a:lnTo>
                <a:lnTo>
                  <a:pt x="4240473" y="4240472"/>
                </a:lnTo>
                <a:lnTo>
                  <a:pt x="4240473" y="0"/>
                </a:lnTo>
                <a:close/>
              </a:path>
            </a:pathLst>
          </a:custGeom>
          <a:blipFill rotWithShape="1">
            <a:blip r:embed="rId7">
              <a:alphaModFix/>
            </a:blip>
            <a:stretch>
              <a:fillRect/>
            </a:stretch>
          </a:blipFill>
          <a:ln>
            <a:noFill/>
          </a:ln>
        </p:spPr>
      </p:sp>
      <p:sp>
        <p:nvSpPr>
          <p:cNvPr id="438" name="Google Shape;438;p34"/>
          <p:cNvSpPr txBox="1"/>
          <p:nvPr/>
        </p:nvSpPr>
        <p:spPr>
          <a:xfrm>
            <a:off x="5764481" y="278788"/>
            <a:ext cx="5408227" cy="132765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730" b="1" i="0" u="none" strike="noStrike" cap="none" dirty="0">
                <a:solidFill>
                  <a:srgbClr val="A280EC"/>
                </a:solidFill>
                <a:latin typeface="Arial"/>
                <a:ea typeface="Arial"/>
                <a:cs typeface="Arial"/>
                <a:sym typeface="Arial"/>
              </a:rPr>
              <a:t>Future </a:t>
            </a:r>
            <a:endParaRPr dirty="0"/>
          </a:p>
        </p:txBody>
      </p:sp>
      <p:sp>
        <p:nvSpPr>
          <p:cNvPr id="435" name="Google Shape;435;p34"/>
          <p:cNvSpPr txBox="1"/>
          <p:nvPr/>
        </p:nvSpPr>
        <p:spPr>
          <a:xfrm>
            <a:off x="8971929" y="321906"/>
            <a:ext cx="7580571" cy="132765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730" b="1" i="0" u="none" strike="noStrike" cap="none" dirty="0">
                <a:solidFill>
                  <a:srgbClr val="F6E0F5"/>
                </a:solidFill>
                <a:latin typeface="Arial"/>
                <a:ea typeface="Arial"/>
                <a:cs typeface="Arial"/>
                <a:sym typeface="Arial"/>
              </a:rPr>
              <a:t>Prospects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256" t="-5553" r="-24927" b="-72430"/>
            </a:stretch>
          </a:blipFill>
          <a:ln>
            <a:noFill/>
          </a:ln>
        </p:spPr>
      </p:sp>
      <p:sp>
        <p:nvSpPr>
          <p:cNvPr id="110" name="Google Shape;110;p15"/>
          <p:cNvSpPr/>
          <p:nvPr/>
        </p:nvSpPr>
        <p:spPr>
          <a:xfrm>
            <a:off x="12183524" y="4458803"/>
            <a:ext cx="8229600" cy="8229600"/>
          </a:xfrm>
          <a:custGeom>
            <a:avLst/>
            <a:gdLst/>
            <a:ahLst/>
            <a:cxnLst/>
            <a:rect l="l" t="t" r="r" b="b"/>
            <a:pathLst>
              <a:path w="8229600" h="8229600" extrusionOk="0">
                <a:moveTo>
                  <a:pt x="0" y="0"/>
                </a:moveTo>
                <a:lnTo>
                  <a:pt x="8229600" y="0"/>
                </a:lnTo>
                <a:lnTo>
                  <a:pt x="8229600" y="8229600"/>
                </a:lnTo>
                <a:lnTo>
                  <a:pt x="0" y="8229600"/>
                </a:lnTo>
                <a:lnTo>
                  <a:pt x="0" y="0"/>
                </a:lnTo>
                <a:close/>
              </a:path>
            </a:pathLst>
          </a:custGeom>
          <a:blipFill rotWithShape="1">
            <a:blip r:embed="rId4">
              <a:alphaModFix/>
            </a:blip>
            <a:stretch>
              <a:fillRect/>
            </a:stretch>
          </a:blipFill>
          <a:ln>
            <a:noFill/>
          </a:ln>
        </p:spPr>
      </p:sp>
      <p:sp>
        <p:nvSpPr>
          <p:cNvPr id="111" name="Google Shape;111;p15"/>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112" name="Google Shape;112;p15"/>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113" name="Google Shape;113;p15"/>
          <p:cNvSpPr/>
          <p:nvPr/>
        </p:nvSpPr>
        <p:spPr>
          <a:xfrm>
            <a:off x="915852" y="830091"/>
            <a:ext cx="1193201" cy="945883"/>
          </a:xfrm>
          <a:custGeom>
            <a:avLst/>
            <a:gdLst/>
            <a:ahLst/>
            <a:cxnLst/>
            <a:rect l="l" t="t" r="r" b="b"/>
            <a:pathLst>
              <a:path w="1193201" h="945883" extrusionOk="0">
                <a:moveTo>
                  <a:pt x="0" y="0"/>
                </a:moveTo>
                <a:lnTo>
                  <a:pt x="1193202" y="0"/>
                </a:lnTo>
                <a:lnTo>
                  <a:pt x="1193202" y="945884"/>
                </a:lnTo>
                <a:lnTo>
                  <a:pt x="0" y="945884"/>
                </a:lnTo>
                <a:lnTo>
                  <a:pt x="0" y="0"/>
                </a:lnTo>
                <a:close/>
              </a:path>
            </a:pathLst>
          </a:custGeom>
          <a:blipFill rotWithShape="1">
            <a:blip r:embed="rId6">
              <a:alphaModFix/>
            </a:blip>
            <a:stretch>
              <a:fillRect/>
            </a:stretch>
          </a:blipFill>
          <a:ln>
            <a:noFill/>
          </a:ln>
        </p:spPr>
      </p:sp>
      <p:sp>
        <p:nvSpPr>
          <p:cNvPr id="114" name="Google Shape;114;p15"/>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7">
              <a:alphaModFix/>
            </a:blip>
            <a:stretch>
              <a:fillRect/>
            </a:stretch>
          </a:blipFill>
          <a:ln>
            <a:noFill/>
          </a:ln>
        </p:spPr>
      </p:sp>
      <p:sp>
        <p:nvSpPr>
          <p:cNvPr id="115" name="Google Shape;115;p15"/>
          <p:cNvSpPr txBox="1"/>
          <p:nvPr/>
        </p:nvSpPr>
        <p:spPr>
          <a:xfrm>
            <a:off x="5623836" y="736587"/>
            <a:ext cx="10532100" cy="1189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730" b="1" dirty="0">
                <a:solidFill>
                  <a:srgbClr val="F6E0F5"/>
                </a:solidFill>
              </a:rPr>
              <a:t>What is data ?...</a:t>
            </a:r>
            <a:endParaRPr dirty="0"/>
          </a:p>
        </p:txBody>
      </p:sp>
      <p:sp>
        <p:nvSpPr>
          <p:cNvPr id="116" name="Google Shape;116;p15"/>
          <p:cNvSpPr txBox="1"/>
          <p:nvPr/>
        </p:nvSpPr>
        <p:spPr>
          <a:xfrm>
            <a:off x="2575326" y="2662974"/>
            <a:ext cx="12708600" cy="4715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317">
                <a:solidFill>
                  <a:srgbClr val="F6E0F5"/>
                </a:solidFill>
              </a:rPr>
              <a:t> It can be anything—numbers, words, pictures, or even sounds—that is collected and stored for a purpose. For example:</a:t>
            </a:r>
            <a:endParaRPr sz="2317">
              <a:solidFill>
                <a:srgbClr val="F6E0F5"/>
              </a:solidFill>
            </a:endParaRPr>
          </a:p>
          <a:p>
            <a:pPr marL="0" lvl="0" indent="0" algn="l" rtl="0">
              <a:lnSpc>
                <a:spcPct val="115000"/>
              </a:lnSpc>
              <a:spcBef>
                <a:spcPts val="1200"/>
              </a:spcBef>
              <a:spcAft>
                <a:spcPts val="0"/>
              </a:spcAft>
              <a:buClr>
                <a:schemeClr val="dk1"/>
              </a:buClr>
              <a:buSzPts val="1100"/>
              <a:buFont typeface="Arial"/>
              <a:buNone/>
            </a:pPr>
            <a:endParaRPr sz="2317">
              <a:solidFill>
                <a:srgbClr val="F6E0F5"/>
              </a:solidFill>
            </a:endParaRPr>
          </a:p>
          <a:p>
            <a:pPr marL="457200" lvl="0" indent="-375729" algn="l" rtl="0">
              <a:lnSpc>
                <a:spcPct val="115000"/>
              </a:lnSpc>
              <a:spcBef>
                <a:spcPts val="1200"/>
              </a:spcBef>
              <a:spcAft>
                <a:spcPts val="0"/>
              </a:spcAft>
              <a:buClr>
                <a:srgbClr val="F6E0F5"/>
              </a:buClr>
              <a:buSzPts val="2317"/>
              <a:buChar char="●"/>
            </a:pPr>
            <a:r>
              <a:rPr lang="en-US" sz="2317">
                <a:solidFill>
                  <a:srgbClr val="F6E0F5"/>
                </a:solidFill>
              </a:rPr>
              <a:t>Your name and phone number in your phone contacts? That’s data.</a:t>
            </a:r>
            <a:endParaRPr sz="2317">
              <a:solidFill>
                <a:srgbClr val="F6E0F5"/>
              </a:solidFill>
            </a:endParaRPr>
          </a:p>
          <a:p>
            <a:pPr marL="0" lvl="0" indent="0" algn="l" rtl="0">
              <a:lnSpc>
                <a:spcPct val="115000"/>
              </a:lnSpc>
              <a:spcBef>
                <a:spcPts val="1200"/>
              </a:spcBef>
              <a:spcAft>
                <a:spcPts val="0"/>
              </a:spcAft>
              <a:buNone/>
            </a:pPr>
            <a:endParaRPr sz="2317">
              <a:solidFill>
                <a:srgbClr val="F6E0F5"/>
              </a:solidFill>
            </a:endParaRPr>
          </a:p>
          <a:p>
            <a:pPr marL="457200" lvl="0" indent="-375729" algn="l" rtl="0">
              <a:lnSpc>
                <a:spcPct val="115000"/>
              </a:lnSpc>
              <a:spcBef>
                <a:spcPts val="1200"/>
              </a:spcBef>
              <a:spcAft>
                <a:spcPts val="0"/>
              </a:spcAft>
              <a:buClr>
                <a:srgbClr val="F6E0F5"/>
              </a:buClr>
              <a:buSzPts val="2317"/>
              <a:buChar char="●"/>
            </a:pPr>
            <a:r>
              <a:rPr lang="en-US" sz="2317">
                <a:solidFill>
                  <a:srgbClr val="F6E0F5"/>
                </a:solidFill>
              </a:rPr>
              <a:t>The number of steps you take in a day on your fitness app? That’s data.</a:t>
            </a:r>
            <a:endParaRPr sz="2317">
              <a:solidFill>
                <a:srgbClr val="F6E0F5"/>
              </a:solidFill>
            </a:endParaRPr>
          </a:p>
          <a:p>
            <a:pPr marL="0" lvl="0" indent="0" algn="l" rtl="0">
              <a:lnSpc>
                <a:spcPct val="115000"/>
              </a:lnSpc>
              <a:spcBef>
                <a:spcPts val="1200"/>
              </a:spcBef>
              <a:spcAft>
                <a:spcPts val="0"/>
              </a:spcAft>
              <a:buNone/>
            </a:pPr>
            <a:endParaRPr sz="2317">
              <a:solidFill>
                <a:srgbClr val="F6E0F5"/>
              </a:solidFill>
            </a:endParaRPr>
          </a:p>
          <a:p>
            <a:pPr marL="457200" lvl="0" indent="-375729" algn="l" rtl="0">
              <a:lnSpc>
                <a:spcPct val="115000"/>
              </a:lnSpc>
              <a:spcBef>
                <a:spcPts val="1200"/>
              </a:spcBef>
              <a:spcAft>
                <a:spcPts val="0"/>
              </a:spcAft>
              <a:buClr>
                <a:srgbClr val="F6E0F5"/>
              </a:buClr>
              <a:buSzPts val="2317"/>
              <a:buChar char="●"/>
            </a:pPr>
            <a:r>
              <a:rPr lang="en-US" sz="2317">
                <a:solidFill>
                  <a:srgbClr val="F6E0F5"/>
                </a:solidFill>
              </a:rPr>
              <a:t>A list of movies you’ve watched on Netflix? Also data!</a:t>
            </a:r>
            <a:endParaRPr sz="2317">
              <a:solidFill>
                <a:srgbClr val="F6E0F5"/>
              </a:solidFill>
            </a:endParaRPr>
          </a:p>
          <a:p>
            <a:pPr marL="0" marR="0" lvl="0" indent="0" algn="l" rtl="0">
              <a:lnSpc>
                <a:spcPct val="140008"/>
              </a:lnSpc>
              <a:spcBef>
                <a:spcPts val="1200"/>
              </a:spcBef>
              <a:spcAft>
                <a:spcPts val="0"/>
              </a:spcAft>
              <a:buNone/>
            </a:pPr>
            <a:endParaRPr sz="2317">
              <a:solidFill>
                <a:srgbClr val="F6E0F5"/>
              </a:solidFill>
            </a:endParaRPr>
          </a:p>
        </p:txBody>
      </p:sp>
      <p:sp>
        <p:nvSpPr>
          <p:cNvPr id="117" name="Google Shape;117;p15"/>
          <p:cNvSpPr txBox="1"/>
          <p:nvPr/>
        </p:nvSpPr>
        <p:spPr>
          <a:xfrm rot="5400000">
            <a:off x="16912965" y="4065737"/>
            <a:ext cx="1281112" cy="258455"/>
          </a:xfrm>
          <a:prstGeom prst="rect">
            <a:avLst/>
          </a:prstGeom>
          <a:noFill/>
          <a:ln>
            <a:noFill/>
          </a:ln>
        </p:spPr>
        <p:txBody>
          <a:bodyPr spcFirstLastPara="1" wrap="square" lIns="0" tIns="0" rIns="0" bIns="0" anchor="t" anchorCtr="0">
            <a:spAutoFit/>
          </a:bodyPr>
          <a:lstStyle/>
          <a:p>
            <a:pPr marL="0" marR="0" lvl="0" indent="0" algn="ctr" rtl="0">
              <a:lnSpc>
                <a:spcPct val="140027"/>
              </a:lnSpc>
              <a:spcBef>
                <a:spcPts val="0"/>
              </a:spcBef>
              <a:spcAft>
                <a:spcPts val="0"/>
              </a:spcAft>
              <a:buNone/>
            </a:pPr>
            <a:r>
              <a:rPr lang="en-US" sz="1449" b="0" i="0" u="none" strike="noStrike" cap="none">
                <a:solidFill>
                  <a:srgbClr val="FEF0E1"/>
                </a:solidFill>
                <a:latin typeface="Poppins"/>
                <a:ea typeface="Poppins"/>
                <a:cs typeface="Poppins"/>
                <a:sym typeface="Poppins"/>
              </a:rPr>
              <a:t>page 02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256" t="-5553" r="-24927" b="-72430"/>
            </a:stretch>
          </a:blipFill>
          <a:ln>
            <a:noFill/>
          </a:ln>
        </p:spPr>
        <p:txBody>
          <a:bodyPr/>
          <a:lstStyle/>
          <a:p>
            <a:endParaRPr lang="en-US" dirty="0"/>
          </a:p>
        </p:txBody>
      </p:sp>
      <p:sp>
        <p:nvSpPr>
          <p:cNvPr id="469" name="Google Shape;469;p36"/>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4">
              <a:alphaModFix/>
            </a:blip>
            <a:stretch>
              <a:fillRect/>
            </a:stretch>
          </a:blipFill>
          <a:ln>
            <a:noFill/>
          </a:ln>
        </p:spPr>
      </p:sp>
      <p:sp>
        <p:nvSpPr>
          <p:cNvPr id="470" name="Google Shape;470;p36"/>
          <p:cNvSpPr/>
          <p:nvPr/>
        </p:nvSpPr>
        <p:spPr>
          <a:xfrm>
            <a:off x="-198257" y="2595977"/>
            <a:ext cx="3967673" cy="8229600"/>
          </a:xfrm>
          <a:custGeom>
            <a:avLst/>
            <a:gdLst/>
            <a:ahLst/>
            <a:cxnLst/>
            <a:rect l="l" t="t" r="r" b="b"/>
            <a:pathLst>
              <a:path w="3967673" h="8229600" extrusionOk="0">
                <a:moveTo>
                  <a:pt x="0" y="0"/>
                </a:moveTo>
                <a:lnTo>
                  <a:pt x="3967673" y="0"/>
                </a:lnTo>
                <a:lnTo>
                  <a:pt x="3967673" y="8229600"/>
                </a:lnTo>
                <a:lnTo>
                  <a:pt x="0" y="8229600"/>
                </a:lnTo>
                <a:lnTo>
                  <a:pt x="0" y="0"/>
                </a:lnTo>
                <a:close/>
              </a:path>
            </a:pathLst>
          </a:custGeom>
          <a:blipFill rotWithShape="1">
            <a:blip r:embed="rId5">
              <a:alphaModFix/>
            </a:blip>
            <a:stretch>
              <a:fillRect/>
            </a:stretch>
          </a:blipFill>
          <a:ln>
            <a:noFill/>
          </a:ln>
        </p:spPr>
        <p:txBody>
          <a:bodyPr/>
          <a:lstStyle/>
          <a:p>
            <a:endParaRPr lang="en-US" dirty="0"/>
          </a:p>
        </p:txBody>
      </p:sp>
      <p:sp>
        <p:nvSpPr>
          <p:cNvPr id="474" name="Google Shape;474;p36"/>
          <p:cNvSpPr txBox="1"/>
          <p:nvPr/>
        </p:nvSpPr>
        <p:spPr>
          <a:xfrm>
            <a:off x="5525019" y="316833"/>
            <a:ext cx="6951277" cy="132765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730" b="1" i="0" u="none" strike="noStrike" cap="none" dirty="0">
                <a:solidFill>
                  <a:srgbClr val="A280EC"/>
                </a:solidFill>
                <a:latin typeface="Arial"/>
                <a:ea typeface="Arial"/>
                <a:cs typeface="Arial"/>
                <a:sym typeface="Arial"/>
              </a:rPr>
              <a:t>Conclusion</a:t>
            </a:r>
            <a:endParaRPr dirty="0"/>
          </a:p>
        </p:txBody>
      </p:sp>
      <p:sp>
        <p:nvSpPr>
          <p:cNvPr id="475" name="Google Shape;475;p36"/>
          <p:cNvSpPr txBox="1"/>
          <p:nvPr/>
        </p:nvSpPr>
        <p:spPr>
          <a:xfrm>
            <a:off x="4569067" y="1715010"/>
            <a:ext cx="12475349" cy="689419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lang="en-US" sz="2800" b="0" i="0" u="none" strike="noStrike" cap="none" dirty="0">
              <a:solidFill>
                <a:srgbClr val="F6E0F5"/>
              </a:solidFill>
              <a:latin typeface="Inter"/>
              <a:sym typeface="Arial"/>
            </a:endParaRPr>
          </a:p>
          <a:p>
            <a:pPr marL="0" marR="0" lvl="0" indent="0" algn="l" rtl="0">
              <a:spcBef>
                <a:spcPts val="0"/>
              </a:spcBef>
              <a:spcAft>
                <a:spcPts val="0"/>
              </a:spcAft>
              <a:buNone/>
            </a:pPr>
            <a:r>
              <a:rPr lang="en-US" sz="2800" b="0" i="0" u="none" strike="noStrike" cap="none" dirty="0">
                <a:solidFill>
                  <a:srgbClr val="F6E0F5"/>
                </a:solidFill>
                <a:latin typeface="Inter"/>
                <a:sym typeface="Arial"/>
              </a:rPr>
              <a:t>1. Data is Everywhere: From everyday decisions to complex business strategies, data plays a vital role in shaping outcomes.</a:t>
            </a:r>
          </a:p>
          <a:p>
            <a:pPr marL="0" marR="0" lvl="0" indent="0" algn="l" rtl="0">
              <a:spcBef>
                <a:spcPts val="0"/>
              </a:spcBef>
              <a:spcAft>
                <a:spcPts val="0"/>
              </a:spcAft>
              <a:buNone/>
            </a:pPr>
            <a:endParaRPr lang="en-US" sz="2800" b="0" i="0" u="none" strike="noStrike" cap="none" dirty="0">
              <a:solidFill>
                <a:srgbClr val="F6E0F5"/>
              </a:solidFill>
              <a:latin typeface="Inter"/>
              <a:sym typeface="Arial"/>
            </a:endParaRPr>
          </a:p>
          <a:p>
            <a:pPr marL="0" marR="0" lvl="0" indent="0" algn="l" rtl="0">
              <a:spcBef>
                <a:spcPts val="0"/>
              </a:spcBef>
              <a:spcAft>
                <a:spcPts val="0"/>
              </a:spcAft>
              <a:buNone/>
            </a:pPr>
            <a:r>
              <a:rPr lang="en-US" sz="2800" b="0" i="0" u="none" strike="noStrike" cap="none" dirty="0">
                <a:solidFill>
                  <a:srgbClr val="F6E0F5"/>
                </a:solidFill>
                <a:latin typeface="Inter"/>
                <a:sym typeface="Arial"/>
              </a:rPr>
              <a:t>2. Data Analytics Lifecycle: The process involves defining objectives, collecting and cleaning data, analyzing it, and drawing actionable insights.</a:t>
            </a:r>
          </a:p>
          <a:p>
            <a:pPr marL="0" marR="0" lvl="0" indent="0" algn="l" rtl="0">
              <a:spcBef>
                <a:spcPts val="0"/>
              </a:spcBef>
              <a:spcAft>
                <a:spcPts val="0"/>
              </a:spcAft>
              <a:buNone/>
            </a:pPr>
            <a:endParaRPr lang="en-US" sz="2800" b="0" i="0" u="none" strike="noStrike" cap="none" dirty="0">
              <a:solidFill>
                <a:srgbClr val="F6E0F5"/>
              </a:solidFill>
              <a:latin typeface="Inter"/>
              <a:sym typeface="Arial"/>
            </a:endParaRPr>
          </a:p>
          <a:p>
            <a:pPr marL="0" marR="0" lvl="0" indent="0" algn="l" rtl="0">
              <a:spcBef>
                <a:spcPts val="0"/>
              </a:spcBef>
              <a:spcAft>
                <a:spcPts val="0"/>
              </a:spcAft>
              <a:buNone/>
            </a:pPr>
            <a:r>
              <a:rPr lang="en-US" sz="2800" b="0" i="0" u="none" strike="noStrike" cap="none" dirty="0">
                <a:solidFill>
                  <a:srgbClr val="F6E0F5"/>
                </a:solidFill>
                <a:latin typeface="Inter"/>
                <a:sym typeface="Arial"/>
              </a:rPr>
              <a:t>3. Real-Life Applications: Whether planning a party or analyzing movie trends, data analytics simplifies decision-making and uncovers patterns.</a:t>
            </a:r>
          </a:p>
          <a:p>
            <a:pPr marL="0" marR="0" lvl="0" indent="0" algn="l" rtl="0">
              <a:spcBef>
                <a:spcPts val="0"/>
              </a:spcBef>
              <a:spcAft>
                <a:spcPts val="0"/>
              </a:spcAft>
              <a:buNone/>
            </a:pPr>
            <a:endParaRPr lang="en-US" sz="2800" b="0" i="0" u="none" strike="noStrike" cap="none" dirty="0">
              <a:solidFill>
                <a:srgbClr val="F6E0F5"/>
              </a:solidFill>
              <a:latin typeface="Inter"/>
              <a:sym typeface="Arial"/>
            </a:endParaRPr>
          </a:p>
          <a:p>
            <a:pPr marL="0" marR="0" lvl="0" indent="0" algn="l" rtl="0">
              <a:spcBef>
                <a:spcPts val="0"/>
              </a:spcBef>
              <a:spcAft>
                <a:spcPts val="0"/>
              </a:spcAft>
              <a:buNone/>
            </a:pPr>
            <a:r>
              <a:rPr lang="en-US" sz="2800" b="0" i="0" u="none" strike="noStrike" cap="none" dirty="0">
                <a:solidFill>
                  <a:srgbClr val="F6E0F5"/>
                </a:solidFill>
                <a:latin typeface="Inter"/>
                <a:sym typeface="Arial"/>
              </a:rPr>
              <a:t>4. Excel as a Powerful Tool: Excel’s formulas, pivot tables, and charts make data analysis accessible, even for non-experts.</a:t>
            </a:r>
          </a:p>
          <a:p>
            <a:pPr marL="0" marR="0" lvl="0" indent="0" algn="l" rtl="0">
              <a:spcBef>
                <a:spcPts val="0"/>
              </a:spcBef>
              <a:spcAft>
                <a:spcPts val="0"/>
              </a:spcAft>
              <a:buNone/>
            </a:pPr>
            <a:endParaRPr lang="en-US" sz="2800" b="0" i="0" u="none" strike="noStrike" cap="none" dirty="0">
              <a:solidFill>
                <a:srgbClr val="F6E0F5"/>
              </a:solidFill>
              <a:latin typeface="Inter"/>
              <a:sym typeface="Arial"/>
            </a:endParaRPr>
          </a:p>
          <a:p>
            <a:pPr marL="0" marR="0" lvl="0" indent="0" algn="l" rtl="0">
              <a:spcBef>
                <a:spcPts val="0"/>
              </a:spcBef>
              <a:spcAft>
                <a:spcPts val="0"/>
              </a:spcAft>
              <a:buNone/>
            </a:pPr>
            <a:r>
              <a:rPr lang="en-US" sz="2800" b="0" i="0" u="none" strike="noStrike" cap="none" dirty="0">
                <a:solidFill>
                  <a:srgbClr val="F6E0F5"/>
                </a:solidFill>
                <a:latin typeface="Inter"/>
                <a:sym typeface="Arial"/>
              </a:rPr>
              <a:t>5. Future is Data-Driven: With advancements in AI, real-time analytics, and industry-specific solutions, data analytics will continue to revolutionize decision-making across fields.</a:t>
            </a:r>
            <a:endParaRPr sz="2800" dirty="0">
              <a:latin typeface="Inter"/>
            </a:endParaRPr>
          </a:p>
        </p:txBody>
      </p:sp>
      <p:sp>
        <p:nvSpPr>
          <p:cNvPr id="476" name="Google Shape;476;p36"/>
          <p:cNvSpPr/>
          <p:nvPr/>
        </p:nvSpPr>
        <p:spPr>
          <a:xfrm flipH="1">
            <a:off x="799652" y="830098"/>
            <a:ext cx="3925716" cy="3970631"/>
          </a:xfrm>
          <a:custGeom>
            <a:avLst/>
            <a:gdLst/>
            <a:ahLst/>
            <a:cxnLst/>
            <a:rect l="l" t="t" r="r" b="b"/>
            <a:pathLst>
              <a:path w="4240473" h="4240473" extrusionOk="0">
                <a:moveTo>
                  <a:pt x="4240473" y="0"/>
                </a:moveTo>
                <a:lnTo>
                  <a:pt x="0" y="0"/>
                </a:lnTo>
                <a:lnTo>
                  <a:pt x="0" y="4240473"/>
                </a:lnTo>
                <a:lnTo>
                  <a:pt x="4240473" y="4240473"/>
                </a:lnTo>
                <a:lnTo>
                  <a:pt x="4240473" y="0"/>
                </a:lnTo>
                <a:close/>
              </a:path>
            </a:pathLst>
          </a:custGeom>
          <a:blipFill rotWithShape="1">
            <a:blip r:embed="rId6">
              <a:alphaModFix/>
            </a:blip>
            <a:stretch>
              <a:fillRect/>
            </a:stretch>
          </a:blipFill>
          <a:ln>
            <a:noFill/>
          </a:ln>
        </p:spPr>
        <p:txBody>
          <a:bodyPr/>
          <a:lstStyle/>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a:extLst>
            <a:ext uri="{FF2B5EF4-FFF2-40B4-BE49-F238E27FC236}">
              <a16:creationId xmlns:a16="http://schemas.microsoft.com/office/drawing/2014/main" id="{8F2ED504-41BC-9816-30AB-BDABCCA3899A}"/>
            </a:ext>
          </a:extLst>
        </p:cNvPr>
        <p:cNvGrpSpPr/>
        <p:nvPr/>
      </p:nvGrpSpPr>
      <p:grpSpPr>
        <a:xfrm>
          <a:off x="0" y="0"/>
          <a:ext cx="0" cy="0"/>
          <a:chOff x="0" y="0"/>
          <a:chExt cx="0" cy="0"/>
        </a:xfrm>
      </p:grpSpPr>
      <p:sp>
        <p:nvSpPr>
          <p:cNvPr id="388" name="Google Shape;388;p33">
            <a:extLst>
              <a:ext uri="{FF2B5EF4-FFF2-40B4-BE49-F238E27FC236}">
                <a16:creationId xmlns:a16="http://schemas.microsoft.com/office/drawing/2014/main" id="{4F409189-6994-D5B7-A329-FF2C7C343C1F}"/>
              </a:ext>
            </a:extLst>
          </p:cNvPr>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6" t="-5553" r="-24927" b="-72430"/>
            </a:stretch>
          </a:blipFill>
          <a:ln>
            <a:noFill/>
          </a:ln>
        </p:spPr>
      </p:sp>
      <p:sp>
        <p:nvSpPr>
          <p:cNvPr id="392" name="Google Shape;392;p33">
            <a:extLst>
              <a:ext uri="{FF2B5EF4-FFF2-40B4-BE49-F238E27FC236}">
                <a16:creationId xmlns:a16="http://schemas.microsoft.com/office/drawing/2014/main" id="{1F6EECA4-72C6-5EEE-D139-3D855306C2C2}"/>
              </a:ext>
            </a:extLst>
          </p:cNvPr>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4">
              <a:alphaModFix/>
            </a:blip>
            <a:stretch>
              <a:fillRect/>
            </a:stretch>
          </a:blipFill>
          <a:ln>
            <a:noFill/>
          </a:ln>
        </p:spPr>
      </p:sp>
      <p:sp>
        <p:nvSpPr>
          <p:cNvPr id="393" name="Google Shape;393;p33">
            <a:extLst>
              <a:ext uri="{FF2B5EF4-FFF2-40B4-BE49-F238E27FC236}">
                <a16:creationId xmlns:a16="http://schemas.microsoft.com/office/drawing/2014/main" id="{4C0CCD80-D29D-8A30-E0B5-16FEB9054B40}"/>
              </a:ext>
            </a:extLst>
          </p:cNvPr>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394" name="Google Shape;394;p33">
            <a:extLst>
              <a:ext uri="{FF2B5EF4-FFF2-40B4-BE49-F238E27FC236}">
                <a16:creationId xmlns:a16="http://schemas.microsoft.com/office/drawing/2014/main" id="{658DCA86-5543-588A-7C8E-CD875F6EAF79}"/>
              </a:ext>
            </a:extLst>
          </p:cNvPr>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grpSp>
        <p:nvGrpSpPr>
          <p:cNvPr id="395" name="Google Shape;395;p33">
            <a:extLst>
              <a:ext uri="{FF2B5EF4-FFF2-40B4-BE49-F238E27FC236}">
                <a16:creationId xmlns:a16="http://schemas.microsoft.com/office/drawing/2014/main" id="{2A3C0535-77AA-C037-878B-CAAE1FF8C1F7}"/>
              </a:ext>
            </a:extLst>
          </p:cNvPr>
          <p:cNvGrpSpPr/>
          <p:nvPr/>
        </p:nvGrpSpPr>
        <p:grpSpPr>
          <a:xfrm>
            <a:off x="304652" y="4909025"/>
            <a:ext cx="3983681" cy="3802272"/>
            <a:chOff x="-366471" y="-11891"/>
            <a:chExt cx="15572971" cy="14863810"/>
          </a:xfrm>
        </p:grpSpPr>
        <p:sp>
          <p:nvSpPr>
            <p:cNvPr id="396" name="Google Shape;396;p33">
              <a:extLst>
                <a:ext uri="{FF2B5EF4-FFF2-40B4-BE49-F238E27FC236}">
                  <a16:creationId xmlns:a16="http://schemas.microsoft.com/office/drawing/2014/main" id="{7A7172D3-0317-9AEE-04B6-02D9AE4BF014}"/>
                </a:ext>
              </a:extLst>
            </p:cNvPr>
            <p:cNvSpPr/>
            <p:nvPr/>
          </p:nvSpPr>
          <p:spPr>
            <a:xfrm>
              <a:off x="-366471" y="-11891"/>
              <a:ext cx="15572971" cy="14863810"/>
            </a:xfrm>
            <a:custGeom>
              <a:avLst/>
              <a:gdLst/>
              <a:ahLst/>
              <a:cxnLst/>
              <a:rect l="l" t="t" r="r" b="b"/>
              <a:pathLst>
                <a:path w="15572971" h="14863810" extrusionOk="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a:gsLst>
                <a:gs pos="0">
                  <a:srgbClr val="92A6DD"/>
                </a:gs>
                <a:gs pos="100000">
                  <a:srgbClr val="DF96D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20E5EE61-5C08-7E4D-C9D4-B61344D8A93B}"/>
                </a:ext>
              </a:extLst>
            </p:cNvPr>
            <p:cNvSpPr/>
            <p:nvPr/>
          </p:nvSpPr>
          <p:spPr>
            <a:xfrm>
              <a:off x="-156193" y="188812"/>
              <a:ext cx="15152415" cy="14462405"/>
            </a:xfrm>
            <a:custGeom>
              <a:avLst/>
              <a:gdLst/>
              <a:ahLst/>
              <a:cxnLst/>
              <a:rect l="l" t="t" r="r" b="b"/>
              <a:pathLst>
                <a:path w="15152415" h="14462405" extrusionOk="0">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a:extLst>
                <a:ext uri="{FF2B5EF4-FFF2-40B4-BE49-F238E27FC236}">
                  <a16:creationId xmlns:a16="http://schemas.microsoft.com/office/drawing/2014/main" id="{901BC3C7-A2A6-B1CA-7A78-8A0E53D4E703}"/>
                </a:ext>
              </a:extLst>
            </p:cNvPr>
            <p:cNvSpPr/>
            <p:nvPr/>
          </p:nvSpPr>
          <p:spPr>
            <a:xfrm>
              <a:off x="223301" y="551024"/>
              <a:ext cx="14393427" cy="13737979"/>
            </a:xfrm>
            <a:custGeom>
              <a:avLst/>
              <a:gdLst/>
              <a:ahLst/>
              <a:cxnLst/>
              <a:rect l="l" t="t" r="r" b="b"/>
              <a:pathLst>
                <a:path w="14393427" h="13737979" extrusionOk="0">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6">
                <a:alphaModFix/>
              </a:blip>
              <a:stretch>
                <a:fillRect l="-38489" r="-3848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3">
            <a:extLst>
              <a:ext uri="{FF2B5EF4-FFF2-40B4-BE49-F238E27FC236}">
                <a16:creationId xmlns:a16="http://schemas.microsoft.com/office/drawing/2014/main" id="{0BC12D7F-3544-4AF5-11B8-EA0B731E28DF}"/>
              </a:ext>
            </a:extLst>
          </p:cNvPr>
          <p:cNvGrpSpPr/>
          <p:nvPr/>
        </p:nvGrpSpPr>
        <p:grpSpPr>
          <a:xfrm>
            <a:off x="11850417" y="327271"/>
            <a:ext cx="3983681" cy="3802272"/>
            <a:chOff x="-366471" y="-11891"/>
            <a:chExt cx="15572971" cy="14863810"/>
          </a:xfrm>
        </p:grpSpPr>
        <p:sp>
          <p:nvSpPr>
            <p:cNvPr id="400" name="Google Shape;400;p33">
              <a:extLst>
                <a:ext uri="{FF2B5EF4-FFF2-40B4-BE49-F238E27FC236}">
                  <a16:creationId xmlns:a16="http://schemas.microsoft.com/office/drawing/2014/main" id="{AA4D338A-4578-5263-8866-1F872F931B91}"/>
                </a:ext>
              </a:extLst>
            </p:cNvPr>
            <p:cNvSpPr/>
            <p:nvPr/>
          </p:nvSpPr>
          <p:spPr>
            <a:xfrm>
              <a:off x="-366471" y="-11891"/>
              <a:ext cx="15572971" cy="14863810"/>
            </a:xfrm>
            <a:custGeom>
              <a:avLst/>
              <a:gdLst/>
              <a:ahLst/>
              <a:cxnLst/>
              <a:rect l="l" t="t" r="r" b="b"/>
              <a:pathLst>
                <a:path w="15572971" h="14863810" extrusionOk="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a:gsLst>
                <a:gs pos="0">
                  <a:srgbClr val="92A6DD"/>
                </a:gs>
                <a:gs pos="100000">
                  <a:srgbClr val="DF96D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a:extLst>
                <a:ext uri="{FF2B5EF4-FFF2-40B4-BE49-F238E27FC236}">
                  <a16:creationId xmlns:a16="http://schemas.microsoft.com/office/drawing/2014/main" id="{C020875A-7ECF-0C0C-D336-D21D09D280DA}"/>
                </a:ext>
              </a:extLst>
            </p:cNvPr>
            <p:cNvSpPr/>
            <p:nvPr/>
          </p:nvSpPr>
          <p:spPr>
            <a:xfrm>
              <a:off x="-156193" y="188812"/>
              <a:ext cx="15152415" cy="14462405"/>
            </a:xfrm>
            <a:custGeom>
              <a:avLst/>
              <a:gdLst/>
              <a:ahLst/>
              <a:cxnLst/>
              <a:rect l="l" t="t" r="r" b="b"/>
              <a:pathLst>
                <a:path w="15152415" h="14462405" extrusionOk="0">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E2FCF09C-ED45-56CD-337A-52C2950A291E}"/>
                </a:ext>
              </a:extLst>
            </p:cNvPr>
            <p:cNvSpPr/>
            <p:nvPr/>
          </p:nvSpPr>
          <p:spPr>
            <a:xfrm>
              <a:off x="223301" y="551024"/>
              <a:ext cx="14393427" cy="13737979"/>
            </a:xfrm>
            <a:custGeom>
              <a:avLst/>
              <a:gdLst/>
              <a:ahLst/>
              <a:cxnLst/>
              <a:rect l="l" t="t" r="r" b="b"/>
              <a:pathLst>
                <a:path w="14393427" h="13737979" extrusionOk="0">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7">
                <a:alphaModFix/>
              </a:blip>
              <a:stretch>
                <a:fillRect l="-24664" r="-24664"/>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3">
            <a:extLst>
              <a:ext uri="{FF2B5EF4-FFF2-40B4-BE49-F238E27FC236}">
                <a16:creationId xmlns:a16="http://schemas.microsoft.com/office/drawing/2014/main" id="{554F6DD2-B0C4-B346-E7EB-72FE403C300B}"/>
              </a:ext>
            </a:extLst>
          </p:cNvPr>
          <p:cNvSpPr txBox="1"/>
          <p:nvPr/>
        </p:nvSpPr>
        <p:spPr>
          <a:xfrm>
            <a:off x="7266915" y="3782696"/>
            <a:ext cx="5922577" cy="166539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730" b="1" dirty="0">
                <a:solidFill>
                  <a:schemeClr val="accent4">
                    <a:lumMod val="40000"/>
                    <a:lumOff val="60000"/>
                  </a:schemeClr>
                </a:solidFill>
              </a:rPr>
              <a:t>Q &amp; A</a:t>
            </a:r>
            <a:r>
              <a:rPr lang="en-US" sz="7730" b="1" i="0" u="none" strike="noStrike" cap="none" dirty="0">
                <a:solidFill>
                  <a:schemeClr val="accent4">
                    <a:lumMod val="40000"/>
                    <a:lumOff val="60000"/>
                  </a:schemeClr>
                </a:solidFill>
                <a:latin typeface="Arial"/>
                <a:ea typeface="Arial"/>
                <a:cs typeface="Arial"/>
                <a:sym typeface="Arial"/>
              </a:rPr>
              <a:t> </a:t>
            </a:r>
            <a:endParaRPr dirty="0">
              <a:solidFill>
                <a:schemeClr val="accent4">
                  <a:lumMod val="40000"/>
                  <a:lumOff val="60000"/>
                </a:schemeClr>
              </a:solidFill>
            </a:endParaRPr>
          </a:p>
        </p:txBody>
      </p:sp>
      <p:sp>
        <p:nvSpPr>
          <p:cNvPr id="2" name="Google Shape;96;p14">
            <a:extLst>
              <a:ext uri="{FF2B5EF4-FFF2-40B4-BE49-F238E27FC236}">
                <a16:creationId xmlns:a16="http://schemas.microsoft.com/office/drawing/2014/main" id="{92A315AD-3220-FFFD-417E-2EAF5A88739C}"/>
              </a:ext>
            </a:extLst>
          </p:cNvPr>
          <p:cNvSpPr/>
          <p:nvPr/>
        </p:nvSpPr>
        <p:spPr>
          <a:xfrm rot="2747671" flipH="1">
            <a:off x="430525" y="-2354874"/>
            <a:ext cx="4050792" cy="7168895"/>
          </a:xfrm>
          <a:custGeom>
            <a:avLst/>
            <a:gdLst/>
            <a:ahLst/>
            <a:cxnLst/>
            <a:rect l="l" t="t" r="r" b="b"/>
            <a:pathLst>
              <a:path w="4404437" h="5655778" extrusionOk="0">
                <a:moveTo>
                  <a:pt x="0" y="0"/>
                </a:moveTo>
                <a:lnTo>
                  <a:pt x="4404437" y="0"/>
                </a:lnTo>
                <a:lnTo>
                  <a:pt x="4404437" y="5655778"/>
                </a:lnTo>
                <a:lnTo>
                  <a:pt x="0" y="5655778"/>
                </a:lnTo>
                <a:lnTo>
                  <a:pt x="0" y="0"/>
                </a:lnTo>
                <a:close/>
              </a:path>
            </a:pathLst>
          </a:custGeom>
          <a:blipFill rotWithShape="1">
            <a:blip r:embed="rId8">
              <a:alphaModFix/>
            </a:blip>
            <a:stretch>
              <a:fillRect/>
            </a:stretch>
          </a:blipFill>
          <a:ln>
            <a:noFill/>
          </a:ln>
        </p:spPr>
      </p:sp>
    </p:spTree>
    <p:extLst>
      <p:ext uri="{BB962C8B-B14F-4D97-AF65-F5344CB8AC3E}">
        <p14:creationId xmlns:p14="http://schemas.microsoft.com/office/powerpoint/2010/main" val="899656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4155" r="-2477" b="-18483"/>
            </a:stretch>
          </a:blipFill>
          <a:ln>
            <a:noFill/>
          </a:ln>
        </p:spPr>
      </p:sp>
      <p:sp>
        <p:nvSpPr>
          <p:cNvPr id="482" name="Google Shape;482;p37"/>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4">
              <a:alphaModFix/>
            </a:blip>
            <a:stretch>
              <a:fillRect/>
            </a:stretch>
          </a:blipFill>
          <a:ln>
            <a:noFill/>
          </a:ln>
        </p:spPr>
      </p:sp>
      <p:sp>
        <p:nvSpPr>
          <p:cNvPr id="486" name="Google Shape;486;p37"/>
          <p:cNvSpPr/>
          <p:nvPr/>
        </p:nvSpPr>
        <p:spPr>
          <a:xfrm>
            <a:off x="-891511" y="-891511"/>
            <a:ext cx="4240473" cy="4240473"/>
          </a:xfrm>
          <a:custGeom>
            <a:avLst/>
            <a:gdLst/>
            <a:ahLst/>
            <a:cxnLst/>
            <a:rect l="l" t="t" r="r" b="b"/>
            <a:pathLst>
              <a:path w="4240473" h="4240473" extrusionOk="0">
                <a:moveTo>
                  <a:pt x="0" y="0"/>
                </a:moveTo>
                <a:lnTo>
                  <a:pt x="4240472" y="0"/>
                </a:lnTo>
                <a:lnTo>
                  <a:pt x="4240472" y="4240472"/>
                </a:lnTo>
                <a:lnTo>
                  <a:pt x="0" y="4240472"/>
                </a:lnTo>
                <a:lnTo>
                  <a:pt x="0" y="0"/>
                </a:lnTo>
                <a:close/>
              </a:path>
            </a:pathLst>
          </a:custGeom>
          <a:blipFill rotWithShape="1">
            <a:blip r:embed="rId5">
              <a:alphaModFix/>
            </a:blip>
            <a:stretch>
              <a:fillRect/>
            </a:stretch>
          </a:blipFill>
          <a:ln>
            <a:noFill/>
          </a:ln>
        </p:spPr>
      </p:sp>
      <p:sp>
        <p:nvSpPr>
          <p:cNvPr id="488" name="Google Shape;488;p37"/>
          <p:cNvSpPr txBox="1"/>
          <p:nvPr/>
        </p:nvSpPr>
        <p:spPr>
          <a:xfrm>
            <a:off x="2299650" y="3188938"/>
            <a:ext cx="13102912" cy="2432097"/>
          </a:xfrm>
          <a:prstGeom prst="rect">
            <a:avLst/>
          </a:prstGeom>
          <a:noFill/>
          <a:ln>
            <a:noFill/>
          </a:ln>
        </p:spPr>
        <p:txBody>
          <a:bodyPr spcFirstLastPara="1" wrap="square" lIns="0" tIns="0" rIns="0" bIns="0" anchor="t" anchorCtr="0">
            <a:spAutoFit/>
          </a:bodyPr>
          <a:lstStyle/>
          <a:p>
            <a:pPr marL="0" marR="0" lvl="0" indent="0" algn="ctr" rtl="0">
              <a:lnSpc>
                <a:spcPct val="140002"/>
              </a:lnSpc>
              <a:spcBef>
                <a:spcPts val="0"/>
              </a:spcBef>
              <a:spcAft>
                <a:spcPts val="0"/>
              </a:spcAft>
              <a:buNone/>
            </a:pPr>
            <a:r>
              <a:rPr lang="en-US" sz="14214" b="1" i="0" u="none" strike="noStrike" cap="none">
                <a:solidFill>
                  <a:srgbClr val="F6E0F5"/>
                </a:solidFill>
                <a:latin typeface="Arial"/>
                <a:ea typeface="Arial"/>
                <a:cs typeface="Arial"/>
                <a:sym typeface="Arial"/>
              </a:rPr>
              <a:t>THANK YOU!</a:t>
            </a:r>
            <a:endParaRPr/>
          </a:p>
        </p:txBody>
      </p:sp>
      <p:sp>
        <p:nvSpPr>
          <p:cNvPr id="490" name="Google Shape;490;p37"/>
          <p:cNvSpPr txBox="1"/>
          <p:nvPr/>
        </p:nvSpPr>
        <p:spPr>
          <a:xfrm>
            <a:off x="5187040" y="5601985"/>
            <a:ext cx="7601340" cy="345351"/>
          </a:xfrm>
          <a:prstGeom prst="rect">
            <a:avLst/>
          </a:prstGeom>
          <a:noFill/>
          <a:ln>
            <a:noFill/>
          </a:ln>
        </p:spPr>
        <p:txBody>
          <a:bodyPr spcFirstLastPara="1" wrap="square" lIns="0" tIns="0" rIns="0" bIns="0" anchor="t" anchorCtr="0">
            <a:spAutoFit/>
          </a:bodyPr>
          <a:lstStyle/>
          <a:p>
            <a:pPr marL="0" marR="0" lvl="0" indent="0" algn="ctr" rtl="0">
              <a:lnSpc>
                <a:spcPct val="140049"/>
              </a:lnSpc>
              <a:spcBef>
                <a:spcPts val="0"/>
              </a:spcBef>
              <a:spcAft>
                <a:spcPts val="0"/>
              </a:spcAft>
              <a:buNone/>
            </a:pPr>
            <a:r>
              <a:rPr lang="en-US" sz="1603" b="0" i="0" u="none" strike="noStrike" cap="none" dirty="0">
                <a:solidFill>
                  <a:srgbClr val="F6E0F5"/>
                </a:solidFill>
                <a:latin typeface="Arial"/>
                <a:ea typeface="Arial"/>
                <a:cs typeface="Arial"/>
                <a:sym typeface="Arial"/>
              </a:rPr>
              <a:t>MORE INFORMATION</a:t>
            </a:r>
            <a:r>
              <a:rPr lang="en-US" sz="1603" dirty="0">
                <a:solidFill>
                  <a:srgbClr val="F6E0F5"/>
                </a:solidFill>
              </a:rPr>
              <a:t> CONTACT : gupta1803yashi@gmail.com</a:t>
            </a:r>
            <a:endParaRPr dirty="0"/>
          </a:p>
        </p:txBody>
      </p:sp>
      <p:sp>
        <p:nvSpPr>
          <p:cNvPr id="491" name="Google Shape;491;p37"/>
          <p:cNvSpPr/>
          <p:nvPr/>
        </p:nvSpPr>
        <p:spPr>
          <a:xfrm>
            <a:off x="15691514" y="6933276"/>
            <a:ext cx="4240473" cy="4240473"/>
          </a:xfrm>
          <a:custGeom>
            <a:avLst/>
            <a:gdLst/>
            <a:ahLst/>
            <a:cxnLst/>
            <a:rect l="l" t="t" r="r" b="b"/>
            <a:pathLst>
              <a:path w="4240473" h="4240473" extrusionOk="0">
                <a:moveTo>
                  <a:pt x="0" y="0"/>
                </a:moveTo>
                <a:lnTo>
                  <a:pt x="4240472" y="0"/>
                </a:lnTo>
                <a:lnTo>
                  <a:pt x="4240472" y="4240473"/>
                </a:lnTo>
                <a:lnTo>
                  <a:pt x="0" y="4240473"/>
                </a:lnTo>
                <a:lnTo>
                  <a:pt x="0" y="0"/>
                </a:lnTo>
                <a:close/>
              </a:path>
            </a:pathLst>
          </a:custGeom>
          <a:blipFill rotWithShape="1">
            <a:blip r:embed="rId5">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6" t="-5553" r="-24927" b="-72430"/>
            </a:stretch>
          </a:blipFill>
          <a:ln>
            <a:noFill/>
          </a:ln>
        </p:spPr>
      </p:sp>
      <p:grpSp>
        <p:nvGrpSpPr>
          <p:cNvPr id="123" name="Google Shape;123;p16"/>
          <p:cNvGrpSpPr/>
          <p:nvPr/>
        </p:nvGrpSpPr>
        <p:grpSpPr>
          <a:xfrm>
            <a:off x="1267559" y="1432910"/>
            <a:ext cx="2410831" cy="608828"/>
            <a:chOff x="0" y="0"/>
            <a:chExt cx="1609259" cy="406400"/>
          </a:xfrm>
        </p:grpSpPr>
        <p:sp>
          <p:nvSpPr>
            <p:cNvPr id="124" name="Google Shape;124;p16"/>
            <p:cNvSpPr/>
            <p:nvPr/>
          </p:nvSpPr>
          <p:spPr>
            <a:xfrm>
              <a:off x="0" y="0"/>
              <a:ext cx="1609259" cy="406400"/>
            </a:xfrm>
            <a:custGeom>
              <a:avLst/>
              <a:gdLst/>
              <a:ahLst/>
              <a:cxnLst/>
              <a:rect l="l" t="t" r="r" b="b"/>
              <a:pathLst>
                <a:path w="1609259" h="406400" extrusionOk="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92A6D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txBox="1"/>
            <p:nvPr/>
          </p:nvSpPr>
          <p:spPr>
            <a:xfrm>
              <a:off x="0" y="47625"/>
              <a:ext cx="1609259" cy="358775"/>
            </a:xfrm>
            <a:prstGeom prst="rect">
              <a:avLst/>
            </a:prstGeom>
            <a:noFill/>
            <a:ln>
              <a:noFill/>
            </a:ln>
          </p:spPr>
          <p:txBody>
            <a:bodyPr spcFirstLastPara="1" wrap="square" lIns="50800" tIns="50800" rIns="50800" bIns="50800" anchor="ctr" anchorCtr="0">
              <a:noAutofit/>
            </a:bodyPr>
            <a:lstStyle/>
            <a:p>
              <a:pPr marL="0" marR="0" lvl="0" indent="0" algn="ctr" rtl="0">
                <a:lnSpc>
                  <a:spcPct val="134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6" name="Google Shape;126;p16"/>
          <p:cNvSpPr/>
          <p:nvPr/>
        </p:nvSpPr>
        <p:spPr>
          <a:xfrm flipH="1">
            <a:off x="-1761076" y="5582494"/>
            <a:ext cx="8229600" cy="8229600"/>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127" name="Google Shape;127;p16"/>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128" name="Google Shape;128;p16"/>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129" name="Google Shape;129;p16"/>
          <p:cNvSpPr txBox="1"/>
          <p:nvPr/>
        </p:nvSpPr>
        <p:spPr>
          <a:xfrm>
            <a:off x="1267562" y="1432910"/>
            <a:ext cx="2990400" cy="384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n-US" sz="2500" dirty="0">
                <a:solidFill>
                  <a:srgbClr val="FEF0E1"/>
                </a:solidFill>
              </a:rPr>
              <a:t> </a:t>
            </a:r>
            <a:r>
              <a:rPr lang="en-US" sz="2500" b="1" dirty="0">
                <a:solidFill>
                  <a:srgbClr val="FEF0E1"/>
                </a:solidFill>
              </a:rPr>
              <a:t>Did you know?</a:t>
            </a:r>
            <a:endParaRPr dirty="0"/>
          </a:p>
        </p:txBody>
      </p:sp>
      <p:sp>
        <p:nvSpPr>
          <p:cNvPr id="130" name="Google Shape;130;p16"/>
          <p:cNvSpPr txBox="1"/>
          <p:nvPr/>
        </p:nvSpPr>
        <p:spPr>
          <a:xfrm>
            <a:off x="6255041" y="1624373"/>
            <a:ext cx="6295800" cy="1189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730" b="1" i="0" u="none" strike="noStrike" cap="none">
                <a:solidFill>
                  <a:srgbClr val="F6E0F5"/>
                </a:solidFill>
                <a:latin typeface="Arial"/>
                <a:ea typeface="Arial"/>
                <a:cs typeface="Arial"/>
                <a:sym typeface="Arial"/>
              </a:rPr>
              <a:t>Context</a:t>
            </a:r>
            <a:endParaRPr/>
          </a:p>
        </p:txBody>
      </p:sp>
      <p:sp>
        <p:nvSpPr>
          <p:cNvPr id="131" name="Google Shape;131;p16"/>
          <p:cNvSpPr txBox="1"/>
          <p:nvPr/>
        </p:nvSpPr>
        <p:spPr>
          <a:xfrm>
            <a:off x="2364900" y="3921700"/>
            <a:ext cx="14187600" cy="4131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endParaRPr sz="2500">
              <a:solidFill>
                <a:srgbClr val="FEF0E1"/>
              </a:solidFill>
            </a:endParaRPr>
          </a:p>
          <a:p>
            <a:pPr marL="0" lvl="0" indent="0" algn="l" rtl="0">
              <a:lnSpc>
                <a:spcPct val="115000"/>
              </a:lnSpc>
              <a:spcBef>
                <a:spcPts val="1200"/>
              </a:spcBef>
              <a:spcAft>
                <a:spcPts val="0"/>
              </a:spcAft>
              <a:buClr>
                <a:schemeClr val="dk1"/>
              </a:buClr>
              <a:buSzPts val="1100"/>
              <a:buFont typeface="Arial"/>
              <a:buNone/>
            </a:pPr>
            <a:r>
              <a:rPr lang="en-US" sz="2500">
                <a:solidFill>
                  <a:srgbClr val="FEF0E1"/>
                </a:solidFill>
              </a:rPr>
              <a:t>Data analytics isn’t just a modern concept—it dates back to ancient times! Egyptians recorded tax data on papyrus, and in the 1800s, Florence Nightingale used data visualization to improve healthcare. Fast forward to the 1950s, computers revolutionized data processing, and by the 2000s, Big Data and AI took over. Today, data analytics helps businesses, predicts trends, and even powers social media algorithms! 🚀📈</a:t>
            </a:r>
            <a:endParaRPr sz="2500">
              <a:solidFill>
                <a:srgbClr val="FEF0E1"/>
              </a:solidFill>
            </a:endParaRPr>
          </a:p>
          <a:p>
            <a:pPr marL="0" lvl="0" indent="0" algn="l" rtl="0">
              <a:lnSpc>
                <a:spcPct val="115000"/>
              </a:lnSpc>
              <a:spcBef>
                <a:spcPts val="1200"/>
              </a:spcBef>
              <a:spcAft>
                <a:spcPts val="0"/>
              </a:spcAft>
              <a:buClr>
                <a:schemeClr val="dk1"/>
              </a:buClr>
              <a:buSzPts val="1100"/>
              <a:buFont typeface="Arial"/>
              <a:buNone/>
            </a:pPr>
            <a:endParaRPr sz="2500">
              <a:solidFill>
                <a:srgbClr val="FEF0E1"/>
              </a:solidFill>
            </a:endParaRPr>
          </a:p>
          <a:p>
            <a:pPr marL="0" marR="0" lvl="0" indent="0" algn="ctr" rtl="0">
              <a:lnSpc>
                <a:spcPct val="140008"/>
              </a:lnSpc>
              <a:spcBef>
                <a:spcPts val="1200"/>
              </a:spcBef>
              <a:spcAft>
                <a:spcPts val="0"/>
              </a:spcAft>
              <a:buNone/>
            </a:pPr>
            <a:endParaRPr sz="3716">
              <a:solidFill>
                <a:srgbClr val="FEF0E1"/>
              </a:solidFill>
            </a:endParaRPr>
          </a:p>
        </p:txBody>
      </p:sp>
      <p:sp>
        <p:nvSpPr>
          <p:cNvPr id="132" name="Google Shape;132;p16"/>
          <p:cNvSpPr txBox="1"/>
          <p:nvPr/>
        </p:nvSpPr>
        <p:spPr>
          <a:xfrm>
            <a:off x="6255038" y="434564"/>
            <a:ext cx="6295800" cy="1189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730" b="1" i="0" u="none" strike="noStrike" cap="none">
                <a:solidFill>
                  <a:srgbClr val="A280EC"/>
                </a:solidFill>
                <a:latin typeface="Arial"/>
                <a:ea typeface="Arial"/>
                <a:cs typeface="Arial"/>
                <a:sym typeface="Arial"/>
              </a:rPr>
              <a:t>Historical </a:t>
            </a:r>
            <a:endParaRPr/>
          </a:p>
        </p:txBody>
      </p:sp>
      <p:sp>
        <p:nvSpPr>
          <p:cNvPr id="133" name="Google Shape;133;p16"/>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152" name="Google Shape;152;p18"/>
          <p:cNvSpPr/>
          <p:nvPr/>
        </p:nvSpPr>
        <p:spPr>
          <a:xfrm flipH="1">
            <a:off x="-1701601" y="5534919"/>
            <a:ext cx="8229600" cy="8229600"/>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153" name="Google Shape;153;p18"/>
          <p:cNvSpPr/>
          <p:nvPr/>
        </p:nvSpPr>
        <p:spPr>
          <a:xfrm flipH="1">
            <a:off x="16611975" y="7259338"/>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154" name="Google Shape;154;p18"/>
          <p:cNvSpPr/>
          <p:nvPr/>
        </p:nvSpPr>
        <p:spPr>
          <a:xfrm flipH="1">
            <a:off x="17165175" y="7259338"/>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155" name="Google Shape;155;p18"/>
          <p:cNvSpPr txBox="1"/>
          <p:nvPr/>
        </p:nvSpPr>
        <p:spPr>
          <a:xfrm>
            <a:off x="6314516" y="1576798"/>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56" name="Google Shape;156;p18"/>
          <p:cNvSpPr txBox="1"/>
          <p:nvPr/>
        </p:nvSpPr>
        <p:spPr>
          <a:xfrm>
            <a:off x="7078084" y="433208"/>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57" name="Google Shape;157;p18"/>
          <p:cNvSpPr/>
          <p:nvPr/>
        </p:nvSpPr>
        <p:spPr>
          <a:xfrm>
            <a:off x="16075349" y="782523"/>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158" name="Google Shape;158;p18"/>
          <p:cNvSpPr txBox="1"/>
          <p:nvPr/>
        </p:nvSpPr>
        <p:spPr>
          <a:xfrm>
            <a:off x="3115395" y="676031"/>
            <a:ext cx="13081800" cy="151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200" b="1" dirty="0">
                <a:solidFill>
                  <a:srgbClr val="F6E0F5"/>
                </a:solidFill>
              </a:rPr>
              <a:t>Understanding Data Analytics in Everyday Decisions</a:t>
            </a:r>
            <a:endParaRPr sz="5200" b="1" dirty="0">
              <a:solidFill>
                <a:srgbClr val="F6E0F5"/>
              </a:solidFill>
            </a:endParaRPr>
          </a:p>
        </p:txBody>
      </p:sp>
      <p:sp>
        <p:nvSpPr>
          <p:cNvPr id="159" name="Google Shape;159;p18"/>
          <p:cNvSpPr txBox="1"/>
          <p:nvPr/>
        </p:nvSpPr>
        <p:spPr>
          <a:xfrm>
            <a:off x="1179350" y="2411300"/>
            <a:ext cx="16352100" cy="597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200"/>
              </a:spcBef>
              <a:spcAft>
                <a:spcPts val="0"/>
              </a:spcAft>
              <a:buClr>
                <a:schemeClr val="dk1"/>
              </a:buClr>
              <a:buSzPts val="1100"/>
              <a:buFont typeface="Arial"/>
              <a:buNone/>
            </a:pPr>
            <a:endParaRPr sz="3200" dirty="0">
              <a:solidFill>
                <a:srgbClr val="FEF0E1"/>
              </a:solidFill>
            </a:endParaRPr>
          </a:p>
          <a:p>
            <a:pPr marL="0" lvl="0" indent="0" algn="l" rtl="0">
              <a:lnSpc>
                <a:spcPct val="115000"/>
              </a:lnSpc>
              <a:spcBef>
                <a:spcPts val="3200"/>
              </a:spcBef>
              <a:spcAft>
                <a:spcPts val="0"/>
              </a:spcAft>
              <a:buClr>
                <a:schemeClr val="dk1"/>
              </a:buClr>
              <a:buSzPts val="1100"/>
              <a:buFont typeface="Arial"/>
              <a:buNone/>
            </a:pPr>
            <a:r>
              <a:rPr lang="en-US" sz="3200" dirty="0">
                <a:solidFill>
                  <a:srgbClr val="FEF0E1"/>
                </a:solidFill>
              </a:rPr>
              <a:t>🛍 </a:t>
            </a:r>
            <a:r>
              <a:rPr lang="en-US" sz="3200" b="1" dirty="0">
                <a:solidFill>
                  <a:srgbClr val="FFFFFF"/>
                </a:solidFill>
              </a:rPr>
              <a:t>Choosing the fastest checkout line</a:t>
            </a:r>
            <a:r>
              <a:rPr lang="en-US" sz="3200" dirty="0">
                <a:solidFill>
                  <a:srgbClr val="FFFFFF"/>
                </a:solidFill>
              </a:rPr>
              <a:t> – You quickly analyze line length and cashier speed.</a:t>
            </a:r>
            <a:br>
              <a:rPr lang="en-US" sz="3200" dirty="0">
                <a:solidFill>
                  <a:srgbClr val="FFFFFF"/>
                </a:solidFill>
              </a:rPr>
            </a:br>
            <a:r>
              <a:rPr lang="en-US" sz="3200" dirty="0">
                <a:solidFill>
                  <a:srgbClr val="FFFFFF"/>
                </a:solidFill>
              </a:rPr>
              <a:t> 🚶‍♀️ </a:t>
            </a:r>
            <a:r>
              <a:rPr lang="en-US" sz="3200" b="1" dirty="0">
                <a:solidFill>
                  <a:srgbClr val="FFFFFF"/>
                </a:solidFill>
              </a:rPr>
              <a:t>Crossing the road</a:t>
            </a:r>
            <a:r>
              <a:rPr lang="en-US" sz="3200" dirty="0">
                <a:solidFill>
                  <a:srgbClr val="FFFFFF"/>
                </a:solidFill>
              </a:rPr>
              <a:t> – You judge car speed and distance to decide when to walk.</a:t>
            </a:r>
            <a:br>
              <a:rPr lang="en-US" sz="3200" dirty="0">
                <a:solidFill>
                  <a:srgbClr val="FFFFFF"/>
                </a:solidFill>
              </a:rPr>
            </a:br>
            <a:r>
              <a:rPr lang="en-US" sz="3200" dirty="0">
                <a:solidFill>
                  <a:srgbClr val="FFFFFF"/>
                </a:solidFill>
              </a:rPr>
              <a:t> 📞 </a:t>
            </a:r>
            <a:r>
              <a:rPr lang="en-US" sz="3200" b="1" dirty="0">
                <a:solidFill>
                  <a:srgbClr val="FFFFFF"/>
                </a:solidFill>
              </a:rPr>
              <a:t>Deciding when to call someone</a:t>
            </a:r>
            <a:r>
              <a:rPr lang="en-US" sz="3200" dirty="0">
                <a:solidFill>
                  <a:srgbClr val="FFFFFF"/>
                </a:solidFill>
              </a:rPr>
              <a:t> – You recall past responses to pick the best time.</a:t>
            </a:r>
            <a:br>
              <a:rPr lang="en-US" sz="3200" dirty="0">
                <a:solidFill>
                  <a:srgbClr val="FFFFFF"/>
                </a:solidFill>
              </a:rPr>
            </a:br>
            <a:r>
              <a:rPr lang="en-US" sz="3200" dirty="0">
                <a:solidFill>
                  <a:srgbClr val="FFFFFF"/>
                </a:solidFill>
              </a:rPr>
              <a:t> 🍽 </a:t>
            </a:r>
            <a:r>
              <a:rPr lang="en-US" sz="3200" b="1" dirty="0">
                <a:solidFill>
                  <a:srgbClr val="FFFFFF"/>
                </a:solidFill>
              </a:rPr>
              <a:t>Picking a restaurant</a:t>
            </a:r>
            <a:r>
              <a:rPr lang="en-US" sz="3200" dirty="0">
                <a:solidFill>
                  <a:srgbClr val="FFFFFF"/>
                </a:solidFill>
              </a:rPr>
              <a:t> – You consider reviews, past experiences, and wait times.</a:t>
            </a:r>
            <a:br>
              <a:rPr lang="en-US" sz="3200" dirty="0">
                <a:solidFill>
                  <a:srgbClr val="FFFFFF"/>
                </a:solidFill>
              </a:rPr>
            </a:br>
            <a:r>
              <a:rPr lang="en-US" sz="3200" dirty="0">
                <a:solidFill>
                  <a:srgbClr val="FFFFFF"/>
                </a:solidFill>
              </a:rPr>
              <a:t> 📚 </a:t>
            </a:r>
            <a:r>
              <a:rPr lang="en-US" sz="3200" b="1" dirty="0">
                <a:solidFill>
                  <a:srgbClr val="FFFFFF"/>
                </a:solidFill>
              </a:rPr>
              <a:t>Studying for exams</a:t>
            </a:r>
            <a:r>
              <a:rPr lang="en-US" sz="3200" dirty="0">
                <a:solidFill>
                  <a:srgbClr val="FFFFFF"/>
                </a:solidFill>
              </a:rPr>
              <a:t> – You track which topics you struggle with and focus on them.</a:t>
            </a:r>
            <a:br>
              <a:rPr lang="en-US" sz="3200" dirty="0">
                <a:solidFill>
                  <a:srgbClr val="FFFFFF"/>
                </a:solidFill>
              </a:rPr>
            </a:br>
            <a:r>
              <a:rPr lang="en-US" sz="3200" dirty="0">
                <a:solidFill>
                  <a:srgbClr val="FFFFFF"/>
                </a:solidFill>
              </a:rPr>
              <a:t> 🏡 </a:t>
            </a:r>
            <a:r>
              <a:rPr lang="en-US" sz="3200" b="1" dirty="0">
                <a:solidFill>
                  <a:srgbClr val="FFFFFF"/>
                </a:solidFill>
              </a:rPr>
              <a:t>Turning off appliances</a:t>
            </a:r>
            <a:r>
              <a:rPr lang="en-US" sz="3200" dirty="0">
                <a:solidFill>
                  <a:srgbClr val="FFFFFF"/>
                </a:solidFill>
              </a:rPr>
              <a:t> – You analyze usage patterns to save electricity.</a:t>
            </a:r>
            <a:endParaRPr sz="3200" dirty="0">
              <a:solidFill>
                <a:srgbClr val="FFFFFF"/>
              </a:solidFill>
            </a:endParaRPr>
          </a:p>
          <a:p>
            <a:pPr marL="0" lvl="0" indent="0" algn="l" rtl="0">
              <a:lnSpc>
                <a:spcPct val="115000"/>
              </a:lnSpc>
              <a:spcBef>
                <a:spcPts val="3200"/>
              </a:spcBef>
              <a:spcAft>
                <a:spcPts val="3200"/>
              </a:spcAft>
              <a:buClr>
                <a:schemeClr val="dk1"/>
              </a:buClr>
              <a:buSzPts val="1100"/>
              <a:buFont typeface="Arial"/>
              <a:buNone/>
            </a:pPr>
            <a:endParaRPr sz="3200" dirty="0">
              <a:solidFill>
                <a:srgbClr val="FEF0E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7"/>
          <p:cNvSpPr/>
          <p:nvPr/>
        </p:nvSpPr>
        <p:spPr>
          <a:xfrm flipH="1">
            <a:off x="-59475" y="-8275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139" name="Google Shape;139;p17"/>
          <p:cNvSpPr/>
          <p:nvPr/>
        </p:nvSpPr>
        <p:spPr>
          <a:xfrm flipH="1">
            <a:off x="-1761076" y="5582494"/>
            <a:ext cx="8229600" cy="8229600"/>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140" name="Google Shape;140;p17"/>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141" name="Google Shape;141;p17"/>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142" name="Google Shape;142;p17"/>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43" name="Google Shape;143;p17"/>
          <p:cNvSpPr txBox="1"/>
          <p:nvPr/>
        </p:nvSpPr>
        <p:spPr>
          <a:xfrm>
            <a:off x="6255038" y="434564"/>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44" name="Google Shape;144;p17"/>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pic>
        <p:nvPicPr>
          <p:cNvPr id="145" name="Google Shape;145;p17"/>
          <p:cNvPicPr preferRelativeResize="0"/>
          <p:nvPr/>
        </p:nvPicPr>
        <p:blipFill>
          <a:blip r:embed="rId7">
            <a:alphaModFix/>
          </a:blip>
          <a:stretch>
            <a:fillRect/>
          </a:stretch>
        </p:blipFill>
        <p:spPr>
          <a:xfrm>
            <a:off x="4267200" y="2080775"/>
            <a:ext cx="9753600" cy="5486400"/>
          </a:xfrm>
          <a:prstGeom prst="rect">
            <a:avLst/>
          </a:prstGeom>
          <a:noFill/>
          <a:ln>
            <a:noFill/>
          </a:ln>
        </p:spPr>
      </p:pic>
      <p:sp>
        <p:nvSpPr>
          <p:cNvPr id="146" name="Google Shape;146;p17"/>
          <p:cNvSpPr txBox="1"/>
          <p:nvPr/>
        </p:nvSpPr>
        <p:spPr>
          <a:xfrm>
            <a:off x="6176292" y="211073"/>
            <a:ext cx="14294700" cy="16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solidFill>
                  <a:srgbClr val="FEF0E1"/>
                </a:solidFill>
                <a:highlight>
                  <a:schemeClr val="dk1"/>
                </a:highlight>
              </a:rPr>
              <a:t>STEPS  INVOLVED </a:t>
            </a:r>
            <a:endParaRPr sz="4800" b="1" dirty="0">
              <a:solidFill>
                <a:srgbClr val="FEF0E1"/>
              </a:solidFill>
              <a:highlight>
                <a:schemeClr val="dk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9"/>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165" name="Google Shape;165;p19"/>
          <p:cNvSpPr/>
          <p:nvPr/>
        </p:nvSpPr>
        <p:spPr>
          <a:xfrm rot="744802" flipH="1">
            <a:off x="-2186756" y="4893843"/>
            <a:ext cx="7752468" cy="7857356"/>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166" name="Google Shape;166;p19"/>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167" name="Google Shape;167;p19"/>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168" name="Google Shape;168;p19"/>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69" name="Google Shape;169;p19"/>
          <p:cNvSpPr txBox="1"/>
          <p:nvPr/>
        </p:nvSpPr>
        <p:spPr>
          <a:xfrm>
            <a:off x="6980489" y="239841"/>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70" name="Google Shape;170;p19"/>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171" name="Google Shape;171;p19"/>
          <p:cNvSpPr txBox="1"/>
          <p:nvPr/>
        </p:nvSpPr>
        <p:spPr>
          <a:xfrm>
            <a:off x="5117308" y="734371"/>
            <a:ext cx="14163900" cy="14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300" b="1" dirty="0">
                <a:solidFill>
                  <a:srgbClr val="C9BBE8"/>
                </a:solidFill>
              </a:rPr>
              <a:t>EXAMPLE + LIFECYCLE </a:t>
            </a:r>
            <a:endParaRPr sz="5800" b="1" dirty="0">
              <a:solidFill>
                <a:srgbClr val="C9BBE8"/>
              </a:solidFill>
            </a:endParaRPr>
          </a:p>
        </p:txBody>
      </p:sp>
      <p:sp>
        <p:nvSpPr>
          <p:cNvPr id="172" name="Google Shape;172;p19"/>
          <p:cNvSpPr txBox="1"/>
          <p:nvPr/>
        </p:nvSpPr>
        <p:spPr>
          <a:xfrm>
            <a:off x="2475625" y="2554600"/>
            <a:ext cx="14806200" cy="54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dirty="0">
                <a:solidFill>
                  <a:srgbClr val="FEF0E1"/>
                </a:solidFill>
              </a:rPr>
              <a:t>Objective:</a:t>
            </a:r>
            <a:r>
              <a:rPr lang="en-US" sz="3300" dirty="0">
                <a:solidFill>
                  <a:srgbClr val="FEF0E1"/>
                </a:solidFill>
              </a:rPr>
              <a:t> You want to pick the fastest checkout line to save time.</a:t>
            </a:r>
            <a:endParaRPr sz="3300" dirty="0">
              <a:solidFill>
                <a:srgbClr val="FEF0E1"/>
              </a:solidFill>
            </a:endParaRPr>
          </a:p>
          <a:p>
            <a:pPr marL="0" lvl="0" indent="0" algn="l" rtl="0">
              <a:spcBef>
                <a:spcPts val="0"/>
              </a:spcBef>
              <a:spcAft>
                <a:spcPts val="0"/>
              </a:spcAft>
              <a:buClr>
                <a:schemeClr val="dk1"/>
              </a:buClr>
              <a:buSzPts val="1100"/>
              <a:buFont typeface="Arial"/>
              <a:buNone/>
            </a:pPr>
            <a:endParaRPr sz="3300" dirty="0">
              <a:solidFill>
                <a:srgbClr val="FEF0E1"/>
              </a:solidFill>
            </a:endParaRPr>
          </a:p>
          <a:p>
            <a:pPr marL="0" lvl="0" indent="0" algn="l" rtl="0">
              <a:spcBef>
                <a:spcPts val="0"/>
              </a:spcBef>
              <a:spcAft>
                <a:spcPts val="0"/>
              </a:spcAft>
              <a:buNone/>
            </a:pPr>
            <a:r>
              <a:rPr lang="en-US" sz="3300" b="1" dirty="0">
                <a:solidFill>
                  <a:srgbClr val="FEF0E1"/>
                </a:solidFill>
              </a:rPr>
              <a:t>Collect Data:</a:t>
            </a:r>
            <a:r>
              <a:rPr lang="en-US" sz="3300" dirty="0">
                <a:solidFill>
                  <a:srgbClr val="FEF0E1"/>
                </a:solidFill>
              </a:rPr>
              <a:t> Look at how long the lines are and how fast the cashiers are.</a:t>
            </a:r>
            <a:endParaRPr sz="3300" dirty="0">
              <a:solidFill>
                <a:srgbClr val="FEF0E1"/>
              </a:solidFill>
            </a:endParaRPr>
          </a:p>
          <a:p>
            <a:pPr marL="0" lvl="0" indent="0" algn="l" rtl="0">
              <a:spcBef>
                <a:spcPts val="0"/>
              </a:spcBef>
              <a:spcAft>
                <a:spcPts val="0"/>
              </a:spcAft>
              <a:buClr>
                <a:schemeClr val="dk1"/>
              </a:buClr>
              <a:buSzPts val="1100"/>
              <a:buFont typeface="Arial"/>
              <a:buNone/>
            </a:pPr>
            <a:endParaRPr sz="3300" dirty="0">
              <a:solidFill>
                <a:srgbClr val="FEF0E1"/>
              </a:solidFill>
            </a:endParaRPr>
          </a:p>
          <a:p>
            <a:pPr marL="0" lvl="0" indent="0" algn="l" rtl="0">
              <a:spcBef>
                <a:spcPts val="0"/>
              </a:spcBef>
              <a:spcAft>
                <a:spcPts val="0"/>
              </a:spcAft>
              <a:buNone/>
            </a:pPr>
            <a:r>
              <a:rPr lang="en-US" sz="3300" b="1" dirty="0">
                <a:solidFill>
                  <a:srgbClr val="FEF0E1"/>
                </a:solidFill>
              </a:rPr>
              <a:t>Clean Data:</a:t>
            </a:r>
            <a:r>
              <a:rPr lang="en-US" sz="3300" dirty="0">
                <a:solidFill>
                  <a:srgbClr val="FEF0E1"/>
                </a:solidFill>
              </a:rPr>
              <a:t> Ignore anything unusual, like a customer causing a delay.</a:t>
            </a:r>
            <a:endParaRPr sz="3300" dirty="0">
              <a:solidFill>
                <a:srgbClr val="FEF0E1"/>
              </a:solidFill>
            </a:endParaRPr>
          </a:p>
          <a:p>
            <a:pPr marL="0" lvl="0" indent="0" algn="l" rtl="0">
              <a:spcBef>
                <a:spcPts val="0"/>
              </a:spcBef>
              <a:spcAft>
                <a:spcPts val="0"/>
              </a:spcAft>
              <a:buClr>
                <a:schemeClr val="dk1"/>
              </a:buClr>
              <a:buSzPts val="1100"/>
              <a:buFont typeface="Arial"/>
              <a:buNone/>
            </a:pPr>
            <a:endParaRPr sz="3300" dirty="0">
              <a:solidFill>
                <a:srgbClr val="FEF0E1"/>
              </a:solidFill>
            </a:endParaRPr>
          </a:p>
          <a:p>
            <a:pPr marL="0" lvl="0" indent="0" algn="l" rtl="0">
              <a:spcBef>
                <a:spcPts val="0"/>
              </a:spcBef>
              <a:spcAft>
                <a:spcPts val="0"/>
              </a:spcAft>
              <a:buNone/>
            </a:pPr>
            <a:r>
              <a:rPr lang="en-US" sz="3300" b="1" dirty="0">
                <a:solidFill>
                  <a:srgbClr val="FEF0E1"/>
                </a:solidFill>
              </a:rPr>
              <a:t>Analyze Data:</a:t>
            </a:r>
            <a:r>
              <a:rPr lang="en-US" sz="3300" dirty="0">
                <a:solidFill>
                  <a:srgbClr val="FEF0E1"/>
                </a:solidFill>
              </a:rPr>
              <a:t> Compare the lines based on length and cashier speed to estimate wait times.</a:t>
            </a:r>
            <a:endParaRPr sz="3300" dirty="0">
              <a:solidFill>
                <a:srgbClr val="FEF0E1"/>
              </a:solidFill>
            </a:endParaRPr>
          </a:p>
          <a:p>
            <a:pPr marL="0" lvl="0" indent="0" algn="l" rtl="0">
              <a:spcBef>
                <a:spcPts val="0"/>
              </a:spcBef>
              <a:spcAft>
                <a:spcPts val="0"/>
              </a:spcAft>
              <a:buClr>
                <a:schemeClr val="dk1"/>
              </a:buClr>
              <a:buSzPts val="1100"/>
              <a:buFont typeface="Arial"/>
              <a:buNone/>
            </a:pPr>
            <a:endParaRPr sz="3300" dirty="0">
              <a:solidFill>
                <a:srgbClr val="FEF0E1"/>
              </a:solidFill>
            </a:endParaRPr>
          </a:p>
          <a:p>
            <a:pPr marL="0" lvl="0" indent="0" algn="l" rtl="0">
              <a:spcBef>
                <a:spcPts val="0"/>
              </a:spcBef>
              <a:spcAft>
                <a:spcPts val="0"/>
              </a:spcAft>
              <a:buNone/>
            </a:pPr>
            <a:r>
              <a:rPr lang="en-US" sz="3300" b="1" dirty="0">
                <a:solidFill>
                  <a:srgbClr val="FEF0E1"/>
                </a:solidFill>
              </a:rPr>
              <a:t>Draw Conclusions:</a:t>
            </a:r>
            <a:r>
              <a:rPr lang="en-US" sz="3300" dirty="0">
                <a:solidFill>
                  <a:srgbClr val="FEF0E1"/>
                </a:solidFill>
              </a:rPr>
              <a:t> Choose the line with the shortest wait time.</a:t>
            </a:r>
            <a:endParaRPr sz="3300" dirty="0">
              <a:solidFill>
                <a:srgbClr val="FEF0E1"/>
              </a:solidFill>
            </a:endParaRPr>
          </a:p>
          <a:p>
            <a:pPr marL="0" lvl="0" indent="0" algn="l" rtl="0">
              <a:spcBef>
                <a:spcPts val="0"/>
              </a:spcBef>
              <a:spcAft>
                <a:spcPts val="0"/>
              </a:spcAft>
              <a:buClr>
                <a:schemeClr val="dk1"/>
              </a:buClr>
              <a:buSzPts val="1100"/>
              <a:buFont typeface="Arial"/>
              <a:buNone/>
            </a:pPr>
            <a:endParaRPr sz="3300" dirty="0">
              <a:solidFill>
                <a:srgbClr val="FEF0E1"/>
              </a:solidFill>
            </a:endParaRPr>
          </a:p>
          <a:p>
            <a:pPr marL="0" lvl="0" indent="0" algn="l" rtl="0">
              <a:spcBef>
                <a:spcPts val="0"/>
              </a:spcBef>
              <a:spcAft>
                <a:spcPts val="0"/>
              </a:spcAft>
              <a:buClr>
                <a:schemeClr val="dk1"/>
              </a:buClr>
              <a:buSzPts val="1100"/>
              <a:buFont typeface="Arial"/>
              <a:buNone/>
            </a:pPr>
            <a:r>
              <a:rPr lang="en-US" sz="3300" b="1" dirty="0">
                <a:solidFill>
                  <a:srgbClr val="FEF0E1"/>
                </a:solidFill>
              </a:rPr>
              <a:t>Report Results:</a:t>
            </a:r>
            <a:r>
              <a:rPr lang="en-US" sz="3300" dirty="0">
                <a:solidFill>
                  <a:srgbClr val="FEF0E1"/>
                </a:solidFill>
              </a:rPr>
              <a:t> Pick the fastest line and go!</a:t>
            </a:r>
            <a:endParaRPr sz="3300" dirty="0">
              <a:solidFill>
                <a:srgbClr val="FEF0E1"/>
              </a:solidFill>
            </a:endParaRPr>
          </a:p>
          <a:p>
            <a:pPr marL="0" lvl="0" indent="0" algn="l" rtl="0">
              <a:spcBef>
                <a:spcPts val="0"/>
              </a:spcBef>
              <a:spcAft>
                <a:spcPts val="0"/>
              </a:spcAft>
              <a:buNone/>
            </a:pPr>
            <a:endParaRPr sz="3900"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178" name="Google Shape;178;p20"/>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4">
              <a:alphaModFix/>
            </a:blip>
            <a:stretch>
              <a:fillRect/>
            </a:stretch>
          </a:blipFill>
          <a:ln>
            <a:noFill/>
          </a:ln>
        </p:spPr>
      </p:sp>
      <p:sp>
        <p:nvSpPr>
          <p:cNvPr id="179" name="Google Shape;179;p20"/>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4">
              <a:alphaModFix/>
            </a:blip>
            <a:stretch>
              <a:fillRect/>
            </a:stretch>
          </a:blipFill>
          <a:ln>
            <a:noFill/>
          </a:ln>
        </p:spPr>
      </p:sp>
      <p:sp>
        <p:nvSpPr>
          <p:cNvPr id="180" name="Google Shape;180;p20"/>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81" name="Google Shape;181;p20"/>
          <p:cNvSpPr txBox="1"/>
          <p:nvPr/>
        </p:nvSpPr>
        <p:spPr>
          <a:xfrm>
            <a:off x="6255038" y="434564"/>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82" name="Google Shape;182;p20"/>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5">
              <a:alphaModFix/>
            </a:blip>
            <a:stretch>
              <a:fillRect/>
            </a:stretch>
          </a:blipFill>
          <a:ln>
            <a:noFill/>
          </a:ln>
        </p:spPr>
      </p:sp>
      <p:sp>
        <p:nvSpPr>
          <p:cNvPr id="183" name="Google Shape;183;p20"/>
          <p:cNvSpPr txBox="1"/>
          <p:nvPr/>
        </p:nvSpPr>
        <p:spPr>
          <a:xfrm>
            <a:off x="4588433" y="969216"/>
            <a:ext cx="14163900" cy="14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333"/>
              <a:buFont typeface="Arial"/>
              <a:buNone/>
            </a:pPr>
            <a:r>
              <a:rPr lang="en-US" sz="4400" b="1" dirty="0">
                <a:solidFill>
                  <a:srgbClr val="92A6DD"/>
                </a:solidFill>
              </a:rPr>
              <a:t>CHRISTMAS PARTY PLANNING</a:t>
            </a:r>
            <a:endParaRPr sz="4400" b="1" dirty="0">
              <a:solidFill>
                <a:srgbClr val="92A6DD"/>
              </a:solidFill>
            </a:endParaRPr>
          </a:p>
        </p:txBody>
      </p:sp>
      <p:sp>
        <p:nvSpPr>
          <p:cNvPr id="184" name="Google Shape;184;p20"/>
          <p:cNvSpPr/>
          <p:nvPr/>
        </p:nvSpPr>
        <p:spPr>
          <a:xfrm>
            <a:off x="13897664" y="4989375"/>
            <a:ext cx="6748272" cy="6974586"/>
          </a:xfrm>
          <a:custGeom>
            <a:avLst/>
            <a:gdLst/>
            <a:ahLst/>
            <a:cxnLst/>
            <a:rect l="l" t="t" r="r" b="b"/>
            <a:pathLst>
              <a:path w="8229600" h="8229600" extrusionOk="0">
                <a:moveTo>
                  <a:pt x="0" y="0"/>
                </a:moveTo>
                <a:lnTo>
                  <a:pt x="8229600" y="0"/>
                </a:lnTo>
                <a:lnTo>
                  <a:pt x="8229600" y="8229600"/>
                </a:lnTo>
                <a:lnTo>
                  <a:pt x="0" y="8229600"/>
                </a:lnTo>
                <a:lnTo>
                  <a:pt x="0" y="0"/>
                </a:lnTo>
                <a:close/>
              </a:path>
            </a:pathLst>
          </a:custGeom>
          <a:blipFill rotWithShape="1">
            <a:blip r:embed="rId6">
              <a:alphaModFix/>
            </a:blip>
            <a:stretch>
              <a:fillRect/>
            </a:stretch>
          </a:blipFill>
          <a:ln>
            <a:noFill/>
          </a:ln>
        </p:spPr>
      </p:sp>
      <p:pic>
        <p:nvPicPr>
          <p:cNvPr id="185" name="Google Shape;185;p20"/>
          <p:cNvPicPr preferRelativeResize="0"/>
          <p:nvPr/>
        </p:nvPicPr>
        <p:blipFill rotWithShape="1">
          <a:blip r:embed="rId7">
            <a:alphaModFix/>
          </a:blip>
          <a:srcRect/>
          <a:stretch/>
        </p:blipFill>
        <p:spPr>
          <a:xfrm>
            <a:off x="4034195" y="590495"/>
            <a:ext cx="780425" cy="618325"/>
          </a:xfrm>
          <a:prstGeom prst="rect">
            <a:avLst/>
          </a:prstGeom>
          <a:noFill/>
          <a:ln>
            <a:noFill/>
          </a:ln>
        </p:spPr>
      </p:pic>
      <p:sp>
        <p:nvSpPr>
          <p:cNvPr id="186" name="Google Shape;186;p20"/>
          <p:cNvSpPr txBox="1"/>
          <p:nvPr/>
        </p:nvSpPr>
        <p:spPr>
          <a:xfrm>
            <a:off x="2468638" y="2339189"/>
            <a:ext cx="13530662" cy="512785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800"/>
              <a:buFont typeface="Arial"/>
              <a:buNone/>
            </a:pPr>
            <a:r>
              <a:rPr lang="en-US" sz="4000" b="0" i="0">
                <a:solidFill>
                  <a:srgbClr val="F8FAFF"/>
                </a:solidFill>
                <a:effectLst/>
                <a:latin typeface="Inter"/>
              </a:rPr>
              <a:t>As we have learned till now that we use data analytics without even realizing it, incorporate it in our day-to-day decisions. Christmas party planning is an example focusing and classifying it into different steps included in the data analytics lifecycle.</a:t>
            </a:r>
            <a:endParaRPr sz="3200" dirty="0">
              <a:solidFill>
                <a:srgbClr val="FEF0E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199" name="Google Shape;199;p22"/>
          <p:cNvSpPr/>
          <p:nvPr/>
        </p:nvSpPr>
        <p:spPr>
          <a:xfrm flipH="1">
            <a:off x="-1761076" y="5582494"/>
            <a:ext cx="8229600" cy="8229600"/>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200" name="Google Shape;200;p22"/>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201" name="Google Shape;201;p22"/>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202" name="Google Shape;202;p22"/>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3" name="Google Shape;203;p22"/>
          <p:cNvSpPr txBox="1"/>
          <p:nvPr/>
        </p:nvSpPr>
        <p:spPr>
          <a:xfrm>
            <a:off x="6255038" y="434564"/>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4" name="Google Shape;204;p22"/>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205" name="Google Shape;205;p22"/>
          <p:cNvSpPr txBox="1"/>
          <p:nvPr/>
        </p:nvSpPr>
        <p:spPr>
          <a:xfrm>
            <a:off x="1208623" y="1055473"/>
            <a:ext cx="14163900" cy="14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06" name="Google Shape;206;p22"/>
          <p:cNvSpPr txBox="1"/>
          <p:nvPr/>
        </p:nvSpPr>
        <p:spPr>
          <a:xfrm>
            <a:off x="2166425" y="3092200"/>
            <a:ext cx="14163900" cy="40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C055AFEF-51DC-C598-6D54-91B925E6B773}"/>
              </a:ext>
            </a:extLst>
          </p:cNvPr>
          <p:cNvSpPr txBox="1"/>
          <p:nvPr/>
        </p:nvSpPr>
        <p:spPr>
          <a:xfrm>
            <a:off x="1993771" y="1936690"/>
            <a:ext cx="14818334" cy="5578450"/>
          </a:xfrm>
          <a:prstGeom prst="rect">
            <a:avLst/>
          </a:prstGeom>
          <a:noFill/>
        </p:spPr>
        <p:txBody>
          <a:bodyPr wrap="square" rtlCol="0">
            <a:spAutoFit/>
          </a:bodyPr>
          <a:lstStyle/>
          <a:p>
            <a:pPr algn="l">
              <a:spcAft>
                <a:spcPts val="300"/>
              </a:spcAft>
              <a:buFont typeface="+mj-lt"/>
              <a:buAutoNum type="arabicPeriod"/>
            </a:pPr>
            <a:r>
              <a:rPr lang="en-US" sz="4800" b="1" i="0" dirty="0">
                <a:solidFill>
                  <a:srgbClr val="F8FAFF"/>
                </a:solidFill>
                <a:effectLst/>
                <a:latin typeface="Inter"/>
              </a:rPr>
              <a:t>Plan</a:t>
            </a:r>
          </a:p>
          <a:p>
            <a:pPr algn="l">
              <a:spcAft>
                <a:spcPts val="300"/>
              </a:spcAft>
              <a:buFont typeface="+mj-lt"/>
              <a:buAutoNum type="arabicPeriod"/>
            </a:pPr>
            <a:endParaRPr lang="en-US" sz="4800" b="0" i="0" dirty="0">
              <a:solidFill>
                <a:srgbClr val="F8FAFF"/>
              </a:solidFill>
              <a:effectLst/>
              <a:latin typeface="Inter"/>
            </a:endParaRPr>
          </a:p>
          <a:p>
            <a:pPr marL="742950" lvl="1" indent="-285750" algn="l">
              <a:spcBef>
                <a:spcPts val="300"/>
              </a:spcBef>
              <a:buFont typeface="+mj-lt"/>
              <a:buAutoNum type="arabicPeriod"/>
            </a:pPr>
            <a:r>
              <a:rPr lang="en-US" sz="3200" b="0" i="0" dirty="0">
                <a:solidFill>
                  <a:srgbClr val="F8FAFF"/>
                </a:solidFill>
                <a:effectLst/>
                <a:latin typeface="Inter"/>
              </a:rPr>
              <a:t>Identify the group for the party (e.g., family, friends, colleagues).</a:t>
            </a:r>
          </a:p>
          <a:p>
            <a:pPr marL="742950" lvl="1" indent="-285750" algn="l">
              <a:spcBef>
                <a:spcPts val="300"/>
              </a:spcBef>
              <a:buFont typeface="+mj-lt"/>
              <a:buAutoNum type="arabicPeriod"/>
            </a:pPr>
            <a:endParaRPr lang="en-US" sz="3200" b="0" i="0" dirty="0">
              <a:solidFill>
                <a:srgbClr val="F8FAFF"/>
              </a:solidFill>
              <a:effectLst/>
              <a:latin typeface="Inter"/>
            </a:endParaRPr>
          </a:p>
          <a:p>
            <a:pPr marL="742950" lvl="1" indent="-285750" algn="l">
              <a:spcBef>
                <a:spcPts val="300"/>
              </a:spcBef>
              <a:buFont typeface="+mj-lt"/>
              <a:buAutoNum type="arabicPeriod"/>
            </a:pPr>
            <a:r>
              <a:rPr lang="en-US" sz="3200" b="0" i="0" dirty="0">
                <a:solidFill>
                  <a:srgbClr val="F8FAFF"/>
                </a:solidFill>
                <a:effectLst/>
                <a:latin typeface="Inter"/>
              </a:rPr>
              <a:t>Ask the right questions to tailor the party to the selected group.</a:t>
            </a:r>
          </a:p>
          <a:p>
            <a:pPr marL="742950" lvl="1" indent="-285750" algn="l">
              <a:spcBef>
                <a:spcPts val="300"/>
              </a:spcBef>
              <a:buFont typeface="+mj-lt"/>
              <a:buAutoNum type="arabicPeriod"/>
            </a:pPr>
            <a:endParaRPr lang="en-US" sz="3200" b="0" i="0" dirty="0">
              <a:solidFill>
                <a:srgbClr val="F8FAFF"/>
              </a:solidFill>
              <a:effectLst/>
              <a:latin typeface="Inter"/>
            </a:endParaRPr>
          </a:p>
          <a:p>
            <a:pPr marL="742950" lvl="1" indent="-285750" algn="l">
              <a:spcBef>
                <a:spcPts val="300"/>
              </a:spcBef>
              <a:buFont typeface="+mj-lt"/>
              <a:buAutoNum type="arabicPeriod"/>
            </a:pPr>
            <a:r>
              <a:rPr lang="en-US" sz="3200" b="0" i="0" dirty="0">
                <a:solidFill>
                  <a:srgbClr val="F8FAFF"/>
                </a:solidFill>
                <a:effectLst/>
                <a:latin typeface="Inter"/>
              </a:rPr>
              <a:t>Decide on the type of party (e.g., indoor/outdoor, themed/non-themed).</a:t>
            </a:r>
          </a:p>
          <a:p>
            <a:pPr marL="742950" lvl="1" indent="-285750" algn="l">
              <a:spcBef>
                <a:spcPts val="300"/>
              </a:spcBef>
              <a:buFont typeface="+mj-lt"/>
              <a:buAutoNum type="arabicPeriod"/>
            </a:pPr>
            <a:endParaRPr lang="en-US" sz="3200" b="0" i="0" dirty="0">
              <a:solidFill>
                <a:srgbClr val="F8FAFF"/>
              </a:solidFill>
              <a:effectLst/>
              <a:latin typeface="Inter"/>
            </a:endParaRPr>
          </a:p>
          <a:p>
            <a:pPr marL="742950" lvl="1" indent="-285750" algn="l">
              <a:spcBef>
                <a:spcPts val="300"/>
              </a:spcBef>
              <a:buFont typeface="+mj-lt"/>
              <a:buAutoNum type="arabicPeriod"/>
            </a:pPr>
            <a:r>
              <a:rPr lang="en-US" sz="3200" b="0" i="0" dirty="0">
                <a:solidFill>
                  <a:srgbClr val="F8FAFF"/>
                </a:solidFill>
                <a:effectLst/>
                <a:latin typeface="Inter"/>
              </a:rPr>
              <a:t>Choose a theme (</a:t>
            </a:r>
            <a:r>
              <a:rPr lang="en-US" sz="2400" b="1" i="0" u="none" strike="noStrike" dirty="0">
                <a:solidFill>
                  <a:schemeClr val="bg1"/>
                </a:solidFill>
                <a:effectLst/>
                <a:latin typeface="Inter"/>
              </a:rPr>
              <a:t>ICONIC CHRISTMAS VILLAINS</a:t>
            </a:r>
            <a:r>
              <a:rPr lang="en-US" sz="3200" b="0" i="0" dirty="0">
                <a:solidFill>
                  <a:srgbClr val="F8FAFF"/>
                </a:solidFill>
                <a:effectLst/>
                <a:latin typeface="Inter"/>
              </a:rPr>
              <a:t>) and create a guest list.</a:t>
            </a:r>
          </a:p>
          <a:p>
            <a:endParaRPr lang="en-US" dirty="0"/>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4140493-8583-BE86-09E3-82FAFDB36C5D}"/>
                  </a:ext>
                </a:extLst>
              </p14:cNvPr>
              <p14:cNvContentPartPr/>
              <p14:nvPr/>
            </p14:nvContentPartPr>
            <p14:xfrm>
              <a:off x="10209028" y="3740586"/>
              <a:ext cx="1228320" cy="78480"/>
            </p14:xfrm>
          </p:contentPart>
        </mc:Choice>
        <mc:Fallback xmlns="">
          <p:pic>
            <p:nvPicPr>
              <p:cNvPr id="3" name="Ink 2">
                <a:extLst>
                  <a:ext uri="{FF2B5EF4-FFF2-40B4-BE49-F238E27FC236}">
                    <a16:creationId xmlns:a16="http://schemas.microsoft.com/office/drawing/2014/main" id="{E4140493-8583-BE86-09E3-82FAFDB36C5D}"/>
                  </a:ext>
                </a:extLst>
              </p:cNvPr>
              <p:cNvPicPr/>
              <p:nvPr/>
            </p:nvPicPr>
            <p:blipFill>
              <a:blip r:embed="rId8"/>
              <a:stretch>
                <a:fillRect/>
              </a:stretch>
            </p:blipFill>
            <p:spPr>
              <a:xfrm>
                <a:off x="10119388" y="3560946"/>
                <a:ext cx="140796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0B320A78-73AD-9C55-342B-7ABBC4A76BE3}"/>
                  </a:ext>
                </a:extLst>
              </p14:cNvPr>
              <p14:cNvContentPartPr/>
              <p14:nvPr/>
            </p14:nvContentPartPr>
            <p14:xfrm>
              <a:off x="8323708" y="5900946"/>
              <a:ext cx="1146240" cy="86760"/>
            </p14:xfrm>
          </p:contentPart>
        </mc:Choice>
        <mc:Fallback xmlns="">
          <p:pic>
            <p:nvPicPr>
              <p:cNvPr id="4" name="Ink 3">
                <a:extLst>
                  <a:ext uri="{FF2B5EF4-FFF2-40B4-BE49-F238E27FC236}">
                    <a16:creationId xmlns:a16="http://schemas.microsoft.com/office/drawing/2014/main" id="{0B320A78-73AD-9C55-342B-7ABBC4A76BE3}"/>
                  </a:ext>
                </a:extLst>
              </p:cNvPr>
              <p:cNvPicPr/>
              <p:nvPr/>
            </p:nvPicPr>
            <p:blipFill>
              <a:blip r:embed="rId10"/>
              <a:stretch>
                <a:fillRect/>
              </a:stretch>
            </p:blipFill>
            <p:spPr>
              <a:xfrm>
                <a:off x="8233708" y="5720946"/>
                <a:ext cx="132588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5F846135-DACB-C154-7FA9-037CC32AD963}"/>
                  </a:ext>
                </a:extLst>
              </p14:cNvPr>
              <p14:cNvContentPartPr/>
              <p14:nvPr/>
            </p14:nvContentPartPr>
            <p14:xfrm>
              <a:off x="11236828" y="5906706"/>
              <a:ext cx="1226880" cy="51480"/>
            </p14:xfrm>
          </p:contentPart>
        </mc:Choice>
        <mc:Fallback xmlns="">
          <p:pic>
            <p:nvPicPr>
              <p:cNvPr id="5" name="Ink 4">
                <a:extLst>
                  <a:ext uri="{FF2B5EF4-FFF2-40B4-BE49-F238E27FC236}">
                    <a16:creationId xmlns:a16="http://schemas.microsoft.com/office/drawing/2014/main" id="{5F846135-DACB-C154-7FA9-037CC32AD963}"/>
                  </a:ext>
                </a:extLst>
              </p:cNvPr>
              <p:cNvPicPr/>
              <p:nvPr/>
            </p:nvPicPr>
            <p:blipFill>
              <a:blip r:embed="rId12"/>
              <a:stretch>
                <a:fillRect/>
              </a:stretch>
            </p:blipFill>
            <p:spPr>
              <a:xfrm>
                <a:off x="11146828" y="5727066"/>
                <a:ext cx="140652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71B345D2-2C91-CBB3-38FD-B1CC86497BC3}"/>
                  </a:ext>
                </a:extLst>
              </p14:cNvPr>
              <p14:cNvContentPartPr/>
              <p14:nvPr/>
            </p14:nvContentPartPr>
            <p14:xfrm>
              <a:off x="5693693" y="6780385"/>
              <a:ext cx="3888360" cy="451440"/>
            </p14:xfrm>
          </p:contentPart>
        </mc:Choice>
        <mc:Fallback xmlns="">
          <p:pic>
            <p:nvPicPr>
              <p:cNvPr id="7" name="Ink 6">
                <a:extLst>
                  <a:ext uri="{FF2B5EF4-FFF2-40B4-BE49-F238E27FC236}">
                    <a16:creationId xmlns:a16="http://schemas.microsoft.com/office/drawing/2014/main" id="{71B345D2-2C91-CBB3-38FD-B1CC86497BC3}"/>
                  </a:ext>
                </a:extLst>
              </p:cNvPr>
              <p:cNvPicPr/>
              <p:nvPr/>
            </p:nvPicPr>
            <p:blipFill>
              <a:blip r:embed="rId14"/>
              <a:stretch>
                <a:fillRect/>
              </a:stretch>
            </p:blipFill>
            <p:spPr>
              <a:xfrm>
                <a:off x="5603693" y="6600745"/>
                <a:ext cx="4068000" cy="811080"/>
              </a:xfrm>
              <a:prstGeom prst="rect">
                <a:avLst/>
              </a:prstGeom>
            </p:spPr>
          </p:pic>
        </mc:Fallback>
      </mc:AlternateContent>
      <p:sp>
        <p:nvSpPr>
          <p:cNvPr id="8" name="TextBox 7">
            <a:extLst>
              <a:ext uri="{FF2B5EF4-FFF2-40B4-BE49-F238E27FC236}">
                <a16:creationId xmlns:a16="http://schemas.microsoft.com/office/drawing/2014/main" id="{F3CE9542-1964-3EC6-B8A5-C4FE152D919A}"/>
              </a:ext>
            </a:extLst>
          </p:cNvPr>
          <p:cNvSpPr txBox="1"/>
          <p:nvPr/>
        </p:nvSpPr>
        <p:spPr>
          <a:xfrm>
            <a:off x="7557056" y="681520"/>
            <a:ext cx="9813303" cy="923330"/>
          </a:xfrm>
          <a:prstGeom prst="rect">
            <a:avLst/>
          </a:prstGeom>
          <a:noFill/>
        </p:spPr>
        <p:txBody>
          <a:bodyPr wrap="square" rtlCol="0">
            <a:spAutoFit/>
          </a:bodyPr>
          <a:lstStyle/>
          <a:p>
            <a:r>
              <a:rPr lang="en-US" sz="5400" b="1" dirty="0">
                <a:solidFill>
                  <a:schemeClr val="accent5">
                    <a:lumMod val="60000"/>
                    <a:lumOff val="40000"/>
                  </a:schemeClr>
                </a:solidFill>
              </a:rPr>
              <a:t>STEP 1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38D152B2-7080-660C-B9AA-901685DE1296}"/>
            </a:ext>
          </a:extLst>
        </p:cNvPr>
        <p:cNvGrpSpPr/>
        <p:nvPr/>
      </p:nvGrpSpPr>
      <p:grpSpPr>
        <a:xfrm>
          <a:off x="0" y="0"/>
          <a:ext cx="0" cy="0"/>
          <a:chOff x="0" y="0"/>
          <a:chExt cx="0" cy="0"/>
        </a:xfrm>
      </p:grpSpPr>
      <p:sp>
        <p:nvSpPr>
          <p:cNvPr id="198" name="Google Shape;198;p22">
            <a:extLst>
              <a:ext uri="{FF2B5EF4-FFF2-40B4-BE49-F238E27FC236}">
                <a16:creationId xmlns:a16="http://schemas.microsoft.com/office/drawing/2014/main" id="{07776D92-5B08-1C13-0FA3-A75B51700B63}"/>
              </a:ext>
            </a:extLst>
          </p:cNvPr>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l="-35258" t="-5549" r="-24928" b="-72427"/>
            </a:stretch>
          </a:blipFill>
          <a:ln>
            <a:noFill/>
          </a:ln>
        </p:spPr>
      </p:sp>
      <p:sp>
        <p:nvSpPr>
          <p:cNvPr id="199" name="Google Shape;199;p22">
            <a:extLst>
              <a:ext uri="{FF2B5EF4-FFF2-40B4-BE49-F238E27FC236}">
                <a16:creationId xmlns:a16="http://schemas.microsoft.com/office/drawing/2014/main" id="{CC28713E-A143-E053-6FC2-86DA8787CD40}"/>
              </a:ext>
            </a:extLst>
          </p:cNvPr>
          <p:cNvSpPr/>
          <p:nvPr/>
        </p:nvSpPr>
        <p:spPr>
          <a:xfrm flipH="1">
            <a:off x="-1761076" y="5582494"/>
            <a:ext cx="8229600" cy="8229600"/>
          </a:xfrm>
          <a:custGeom>
            <a:avLst/>
            <a:gdLst/>
            <a:ahLst/>
            <a:cxnLst/>
            <a:rect l="l" t="t" r="r" b="b"/>
            <a:pathLst>
              <a:path w="8229600" h="8229600" extrusionOk="0">
                <a:moveTo>
                  <a:pt x="8229600" y="0"/>
                </a:moveTo>
                <a:lnTo>
                  <a:pt x="0" y="0"/>
                </a:lnTo>
                <a:lnTo>
                  <a:pt x="0" y="8229600"/>
                </a:lnTo>
                <a:lnTo>
                  <a:pt x="8229600" y="8229600"/>
                </a:lnTo>
                <a:lnTo>
                  <a:pt x="8229600" y="0"/>
                </a:lnTo>
                <a:close/>
              </a:path>
            </a:pathLst>
          </a:custGeom>
          <a:blipFill rotWithShape="1">
            <a:blip r:embed="rId4">
              <a:alphaModFix/>
            </a:blip>
            <a:stretch>
              <a:fillRect/>
            </a:stretch>
          </a:blipFill>
          <a:ln>
            <a:noFill/>
          </a:ln>
        </p:spPr>
      </p:sp>
      <p:sp>
        <p:nvSpPr>
          <p:cNvPr id="200" name="Google Shape;200;p22">
            <a:extLst>
              <a:ext uri="{FF2B5EF4-FFF2-40B4-BE49-F238E27FC236}">
                <a16:creationId xmlns:a16="http://schemas.microsoft.com/office/drawing/2014/main" id="{C52DFB03-8CFB-255D-CE84-37EE00D1CA61}"/>
              </a:ext>
            </a:extLst>
          </p:cNvPr>
          <p:cNvSpPr/>
          <p:nvPr/>
        </p:nvSpPr>
        <p:spPr>
          <a:xfrm flipH="1">
            <a:off x="16552500" y="7306913"/>
            <a:ext cx="555524" cy="558571"/>
          </a:xfrm>
          <a:custGeom>
            <a:avLst/>
            <a:gdLst/>
            <a:ahLst/>
            <a:cxnLst/>
            <a:rect l="l" t="t" r="r" b="b"/>
            <a:pathLst>
              <a:path w="555524" h="558571" extrusionOk="0">
                <a:moveTo>
                  <a:pt x="555524" y="0"/>
                </a:moveTo>
                <a:lnTo>
                  <a:pt x="0" y="0"/>
                </a:lnTo>
                <a:lnTo>
                  <a:pt x="0" y="558571"/>
                </a:lnTo>
                <a:lnTo>
                  <a:pt x="555524" y="558571"/>
                </a:lnTo>
                <a:lnTo>
                  <a:pt x="555524" y="0"/>
                </a:lnTo>
                <a:close/>
              </a:path>
            </a:pathLst>
          </a:custGeom>
          <a:blipFill rotWithShape="1">
            <a:blip r:embed="rId5">
              <a:alphaModFix/>
            </a:blip>
            <a:stretch>
              <a:fillRect/>
            </a:stretch>
          </a:blipFill>
          <a:ln>
            <a:noFill/>
          </a:ln>
        </p:spPr>
      </p:sp>
      <p:sp>
        <p:nvSpPr>
          <p:cNvPr id="201" name="Google Shape;201;p22">
            <a:extLst>
              <a:ext uri="{FF2B5EF4-FFF2-40B4-BE49-F238E27FC236}">
                <a16:creationId xmlns:a16="http://schemas.microsoft.com/office/drawing/2014/main" id="{465BCE30-DEBA-C1DE-90A9-038F8174F138}"/>
              </a:ext>
            </a:extLst>
          </p:cNvPr>
          <p:cNvSpPr/>
          <p:nvPr/>
        </p:nvSpPr>
        <p:spPr>
          <a:xfrm flipH="1">
            <a:off x="17105700" y="7306913"/>
            <a:ext cx="555524" cy="558571"/>
          </a:xfrm>
          <a:custGeom>
            <a:avLst/>
            <a:gdLst/>
            <a:ahLst/>
            <a:cxnLst/>
            <a:rect l="l" t="t" r="r" b="b"/>
            <a:pathLst>
              <a:path w="555524" h="558571" extrusionOk="0">
                <a:moveTo>
                  <a:pt x="555523" y="0"/>
                </a:moveTo>
                <a:lnTo>
                  <a:pt x="0" y="0"/>
                </a:lnTo>
                <a:lnTo>
                  <a:pt x="0" y="558571"/>
                </a:lnTo>
                <a:lnTo>
                  <a:pt x="555523" y="558571"/>
                </a:lnTo>
                <a:lnTo>
                  <a:pt x="555523" y="0"/>
                </a:lnTo>
                <a:close/>
              </a:path>
            </a:pathLst>
          </a:custGeom>
          <a:blipFill rotWithShape="1">
            <a:blip r:embed="rId5">
              <a:alphaModFix/>
            </a:blip>
            <a:stretch>
              <a:fillRect/>
            </a:stretch>
          </a:blipFill>
          <a:ln>
            <a:noFill/>
          </a:ln>
        </p:spPr>
      </p:sp>
      <p:sp>
        <p:nvSpPr>
          <p:cNvPr id="202" name="Google Shape;202;p22">
            <a:extLst>
              <a:ext uri="{FF2B5EF4-FFF2-40B4-BE49-F238E27FC236}">
                <a16:creationId xmlns:a16="http://schemas.microsoft.com/office/drawing/2014/main" id="{B1F9CB12-38C1-A2E7-D4DE-767B934C2F75}"/>
              </a:ext>
            </a:extLst>
          </p:cNvPr>
          <p:cNvSpPr txBox="1"/>
          <p:nvPr/>
        </p:nvSpPr>
        <p:spPr>
          <a:xfrm>
            <a:off x="6255041" y="1624373"/>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3" name="Google Shape;203;p22">
            <a:extLst>
              <a:ext uri="{FF2B5EF4-FFF2-40B4-BE49-F238E27FC236}">
                <a16:creationId xmlns:a16="http://schemas.microsoft.com/office/drawing/2014/main" id="{26D6D511-7B33-54A9-DE4A-AE2B84DFCD63}"/>
              </a:ext>
            </a:extLst>
          </p:cNvPr>
          <p:cNvSpPr txBox="1"/>
          <p:nvPr/>
        </p:nvSpPr>
        <p:spPr>
          <a:xfrm>
            <a:off x="6255038" y="434564"/>
            <a:ext cx="6295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04" name="Google Shape;204;p22">
            <a:extLst>
              <a:ext uri="{FF2B5EF4-FFF2-40B4-BE49-F238E27FC236}">
                <a16:creationId xmlns:a16="http://schemas.microsoft.com/office/drawing/2014/main" id="{BC98DBA1-9900-C6C4-BFB5-7123B62838D1}"/>
              </a:ext>
            </a:extLst>
          </p:cNvPr>
          <p:cNvSpPr/>
          <p:nvPr/>
        </p:nvSpPr>
        <p:spPr>
          <a:xfrm>
            <a:off x="16015874" y="830098"/>
            <a:ext cx="1628775" cy="1628775"/>
          </a:xfrm>
          <a:custGeom>
            <a:avLst/>
            <a:gdLst/>
            <a:ahLst/>
            <a:cxnLst/>
            <a:rect l="l" t="t" r="r" b="b"/>
            <a:pathLst>
              <a:path w="1628775" h="1628775" extrusionOk="0">
                <a:moveTo>
                  <a:pt x="0" y="0"/>
                </a:moveTo>
                <a:lnTo>
                  <a:pt x="1628775" y="0"/>
                </a:lnTo>
                <a:lnTo>
                  <a:pt x="1628775" y="1628775"/>
                </a:lnTo>
                <a:lnTo>
                  <a:pt x="0" y="1628775"/>
                </a:lnTo>
                <a:lnTo>
                  <a:pt x="0" y="0"/>
                </a:lnTo>
                <a:close/>
              </a:path>
            </a:pathLst>
          </a:custGeom>
          <a:blipFill rotWithShape="1">
            <a:blip r:embed="rId6">
              <a:alphaModFix/>
            </a:blip>
            <a:stretch>
              <a:fillRect/>
            </a:stretch>
          </a:blipFill>
          <a:ln>
            <a:noFill/>
          </a:ln>
        </p:spPr>
      </p:sp>
      <p:sp>
        <p:nvSpPr>
          <p:cNvPr id="205" name="Google Shape;205;p22">
            <a:extLst>
              <a:ext uri="{FF2B5EF4-FFF2-40B4-BE49-F238E27FC236}">
                <a16:creationId xmlns:a16="http://schemas.microsoft.com/office/drawing/2014/main" id="{BB4A70CF-4F0B-203A-893B-0A41254EE329}"/>
              </a:ext>
            </a:extLst>
          </p:cNvPr>
          <p:cNvSpPr txBox="1"/>
          <p:nvPr/>
        </p:nvSpPr>
        <p:spPr>
          <a:xfrm>
            <a:off x="1208623" y="1055473"/>
            <a:ext cx="14163900" cy="14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06" name="Google Shape;206;p22">
            <a:extLst>
              <a:ext uri="{FF2B5EF4-FFF2-40B4-BE49-F238E27FC236}">
                <a16:creationId xmlns:a16="http://schemas.microsoft.com/office/drawing/2014/main" id="{7897BD8E-2CD9-5DA5-E6CA-2FF321156A43}"/>
              </a:ext>
            </a:extLst>
          </p:cNvPr>
          <p:cNvSpPr txBox="1"/>
          <p:nvPr/>
        </p:nvSpPr>
        <p:spPr>
          <a:xfrm>
            <a:off x="2166425" y="3092200"/>
            <a:ext cx="14163900" cy="40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48EEBF35-1CB4-12AC-9B58-6EA4387C3650}"/>
              </a:ext>
            </a:extLst>
          </p:cNvPr>
          <p:cNvSpPr txBox="1"/>
          <p:nvPr/>
        </p:nvSpPr>
        <p:spPr>
          <a:xfrm>
            <a:off x="2060781" y="2421516"/>
            <a:ext cx="14818334" cy="5001369"/>
          </a:xfrm>
          <a:prstGeom prst="rect">
            <a:avLst/>
          </a:prstGeom>
          <a:noFill/>
        </p:spPr>
        <p:txBody>
          <a:bodyPr wrap="square" rtlCol="0">
            <a:spAutoFit/>
          </a:bodyPr>
          <a:lstStyle/>
          <a:p>
            <a:pPr algn="l">
              <a:spcBef>
                <a:spcPts val="300"/>
              </a:spcBef>
              <a:spcAft>
                <a:spcPts val="300"/>
              </a:spcAft>
              <a:buFont typeface="+mj-lt"/>
              <a:buAutoNum type="arabicPeriod"/>
            </a:pPr>
            <a:r>
              <a:rPr lang="en-US" sz="4800" b="1" i="0" dirty="0">
                <a:solidFill>
                  <a:srgbClr val="F8FAFF"/>
                </a:solidFill>
                <a:effectLst/>
                <a:latin typeface="Inter"/>
              </a:rPr>
              <a:t>Prepare:</a:t>
            </a:r>
          </a:p>
          <a:p>
            <a:pPr algn="l">
              <a:spcBef>
                <a:spcPts val="300"/>
              </a:spcBef>
              <a:spcAft>
                <a:spcPts val="300"/>
              </a:spcAft>
              <a:buFont typeface="+mj-lt"/>
              <a:buAutoNum type="arabicPeriod"/>
            </a:pPr>
            <a:endParaRPr lang="en-US" sz="3600" b="1" dirty="0">
              <a:solidFill>
                <a:srgbClr val="F8FAFF"/>
              </a:solidFill>
              <a:latin typeface="Inter"/>
            </a:endParaRPr>
          </a:p>
          <a:p>
            <a:pPr algn="l">
              <a:spcBef>
                <a:spcPts val="300"/>
              </a:spcBef>
              <a:spcAft>
                <a:spcPts val="300"/>
              </a:spcAft>
              <a:buFont typeface="+mj-lt"/>
              <a:buAutoNum type="arabicPeriod"/>
            </a:pPr>
            <a:endParaRPr lang="en-US" sz="3600" b="1" i="0" dirty="0">
              <a:solidFill>
                <a:srgbClr val="F8FAFF"/>
              </a:solidFill>
              <a:effectLst/>
              <a:latin typeface="Inter"/>
            </a:endParaRPr>
          </a:p>
          <a:p>
            <a:pPr marL="742950" lvl="1" indent="-285750" algn="l">
              <a:spcBef>
                <a:spcPts val="300"/>
              </a:spcBef>
              <a:buFont typeface="+mj-lt"/>
              <a:buAutoNum type="arabicPeriod"/>
            </a:pPr>
            <a:r>
              <a:rPr lang="en-US" sz="3200" b="0" i="0" dirty="0">
                <a:solidFill>
                  <a:srgbClr val="F8FAFF"/>
                </a:solidFill>
                <a:effectLst/>
                <a:latin typeface="Inter"/>
              </a:rPr>
              <a:t>Allocate funds for the party.</a:t>
            </a:r>
          </a:p>
          <a:p>
            <a:pPr marL="457200" lvl="1" algn="l">
              <a:spcBef>
                <a:spcPts val="300"/>
              </a:spcBef>
            </a:pPr>
            <a:endParaRPr lang="en-US" sz="3200" b="0" i="0" dirty="0">
              <a:solidFill>
                <a:srgbClr val="F8FAFF"/>
              </a:solidFill>
              <a:effectLst/>
              <a:latin typeface="Inter"/>
            </a:endParaRPr>
          </a:p>
          <a:p>
            <a:pPr marL="742950" lvl="1" indent="-285750" algn="l">
              <a:spcBef>
                <a:spcPts val="300"/>
              </a:spcBef>
              <a:buFont typeface="+mj-lt"/>
              <a:buAutoNum type="arabicPeriod"/>
            </a:pPr>
            <a:r>
              <a:rPr lang="en-US" sz="3200" b="0" i="0" dirty="0">
                <a:solidFill>
                  <a:srgbClr val="F8FAFF"/>
                </a:solidFill>
                <a:effectLst/>
                <a:latin typeface="Inter"/>
              </a:rPr>
              <a:t>Gather data on food preferences (e.g., vegan, vegetarian, non-vegetarian).</a:t>
            </a:r>
          </a:p>
          <a:p>
            <a:pPr marL="742950" lvl="1" indent="-285750" algn="l">
              <a:spcBef>
                <a:spcPts val="300"/>
              </a:spcBef>
              <a:buFont typeface="+mj-lt"/>
              <a:buAutoNum type="arabicPeriod"/>
            </a:pPr>
            <a:endParaRPr lang="en-US" sz="3200" b="0" i="0" dirty="0">
              <a:solidFill>
                <a:srgbClr val="F8FAFF"/>
              </a:solidFill>
              <a:effectLst/>
              <a:latin typeface="Inter"/>
            </a:endParaRPr>
          </a:p>
          <a:p>
            <a:pPr marL="742950" lvl="1" indent="-285750" algn="l">
              <a:spcBef>
                <a:spcPts val="300"/>
              </a:spcBef>
              <a:buFont typeface="+mj-lt"/>
              <a:buAutoNum type="arabicPeriod"/>
            </a:pPr>
            <a:r>
              <a:rPr lang="en-US" sz="3200" b="0" i="0" dirty="0">
                <a:solidFill>
                  <a:srgbClr val="F8FAFF"/>
                </a:solidFill>
                <a:effectLst/>
                <a:latin typeface="Inter"/>
              </a:rPr>
              <a:t>Decide on games , food preferences and activities by sending out polls to guests.</a:t>
            </a:r>
          </a:p>
          <a:p>
            <a:endParaRPr lang="en-US" dirty="0"/>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915BF503-D3B7-4CFF-1F19-428AA6F75EBC}"/>
                  </a:ext>
                </a:extLst>
              </p14:cNvPr>
              <p14:cNvContentPartPr/>
              <p14:nvPr/>
            </p14:nvContentPartPr>
            <p14:xfrm>
              <a:off x="10209028" y="3740586"/>
              <a:ext cx="1228320" cy="78480"/>
            </p14:xfrm>
          </p:contentPart>
        </mc:Choice>
        <mc:Fallback xmlns="">
          <p:pic>
            <p:nvPicPr>
              <p:cNvPr id="3" name="Ink 2">
                <a:extLst>
                  <a:ext uri="{FF2B5EF4-FFF2-40B4-BE49-F238E27FC236}">
                    <a16:creationId xmlns:a16="http://schemas.microsoft.com/office/drawing/2014/main" id="{915BF503-D3B7-4CFF-1F19-428AA6F75EBC}"/>
                  </a:ext>
                </a:extLst>
              </p:cNvPr>
              <p:cNvPicPr/>
              <p:nvPr/>
            </p:nvPicPr>
            <p:blipFill>
              <a:blip r:embed="rId8"/>
              <a:stretch>
                <a:fillRect/>
              </a:stretch>
            </p:blipFill>
            <p:spPr>
              <a:xfrm>
                <a:off x="10119028" y="3559757"/>
                <a:ext cx="1407960" cy="439777"/>
              </a:xfrm>
              <a:prstGeom prst="rect">
                <a:avLst/>
              </a:prstGeom>
            </p:spPr>
          </p:pic>
        </mc:Fallback>
      </mc:AlternateContent>
      <p:sp>
        <p:nvSpPr>
          <p:cNvPr id="8" name="TextBox 7">
            <a:extLst>
              <a:ext uri="{FF2B5EF4-FFF2-40B4-BE49-F238E27FC236}">
                <a16:creationId xmlns:a16="http://schemas.microsoft.com/office/drawing/2014/main" id="{DB9D5DF4-5815-FFE9-3260-46481A72D0D6}"/>
              </a:ext>
            </a:extLst>
          </p:cNvPr>
          <p:cNvSpPr txBox="1"/>
          <p:nvPr/>
        </p:nvSpPr>
        <p:spPr>
          <a:xfrm>
            <a:off x="7557056" y="681520"/>
            <a:ext cx="9813303" cy="923330"/>
          </a:xfrm>
          <a:prstGeom prst="rect">
            <a:avLst/>
          </a:prstGeom>
          <a:noFill/>
        </p:spPr>
        <p:txBody>
          <a:bodyPr wrap="square" rtlCol="0">
            <a:spAutoFit/>
          </a:bodyPr>
          <a:lstStyle/>
          <a:p>
            <a:r>
              <a:rPr lang="en-US" sz="5400" b="1" dirty="0">
                <a:solidFill>
                  <a:schemeClr val="accent5">
                    <a:lumMod val="60000"/>
                    <a:lumOff val="40000"/>
                  </a:schemeClr>
                </a:solidFill>
              </a:rPr>
              <a:t>STEP 2 </a:t>
            </a:r>
          </a:p>
        </p:txBody>
      </p:sp>
    </p:spTree>
    <p:extLst>
      <p:ext uri="{BB962C8B-B14F-4D97-AF65-F5344CB8AC3E}">
        <p14:creationId xmlns:p14="http://schemas.microsoft.com/office/powerpoint/2010/main" val="382710695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1190</Words>
  <Application>Microsoft Office PowerPoint</Application>
  <PresentationFormat>Custom</PresentationFormat>
  <Paragraphs>152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Poppins</vt: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Yashi Gupta</dc:creator>
  <cp:lastModifiedBy>Yashi Gupta</cp:lastModifiedBy>
  <cp:revision>1</cp:revision>
  <dcterms:modified xsi:type="dcterms:W3CDTF">2025-02-03T12:50:47Z</dcterms:modified>
</cp:coreProperties>
</file>